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257" r:id="rId2"/>
    <p:sldId id="330" r:id="rId3"/>
    <p:sldId id="316" r:id="rId4"/>
    <p:sldId id="259" r:id="rId5"/>
    <p:sldId id="317" r:id="rId6"/>
    <p:sldId id="318" r:id="rId7"/>
    <p:sldId id="323" r:id="rId8"/>
    <p:sldId id="319" r:id="rId9"/>
    <p:sldId id="322" r:id="rId10"/>
    <p:sldId id="324" r:id="rId11"/>
    <p:sldId id="325" r:id="rId12"/>
    <p:sldId id="326" r:id="rId13"/>
    <p:sldId id="329" r:id="rId14"/>
    <p:sldId id="320" r:id="rId15"/>
    <p:sldId id="321" r:id="rId16"/>
    <p:sldId id="260" r:id="rId17"/>
    <p:sldId id="261" r:id="rId18"/>
    <p:sldId id="262" r:id="rId19"/>
    <p:sldId id="264" r:id="rId20"/>
    <p:sldId id="263" r:id="rId21"/>
    <p:sldId id="265" r:id="rId22"/>
    <p:sldId id="266" r:id="rId23"/>
    <p:sldId id="267" r:id="rId24"/>
    <p:sldId id="269" r:id="rId25"/>
    <p:sldId id="339" r:id="rId26"/>
    <p:sldId id="340" r:id="rId27"/>
    <p:sldId id="268" r:id="rId28"/>
    <p:sldId id="341" r:id="rId29"/>
    <p:sldId id="342" r:id="rId30"/>
    <p:sldId id="343" r:id="rId31"/>
    <p:sldId id="344" r:id="rId32"/>
    <p:sldId id="279" r:id="rId33"/>
    <p:sldId id="280" r:id="rId34"/>
    <p:sldId id="281" r:id="rId35"/>
    <p:sldId id="282" r:id="rId36"/>
    <p:sldId id="345" r:id="rId37"/>
    <p:sldId id="346" r:id="rId38"/>
    <p:sldId id="283" r:id="rId39"/>
    <p:sldId id="284" r:id="rId40"/>
    <p:sldId id="285" r:id="rId41"/>
    <p:sldId id="347" r:id="rId42"/>
    <p:sldId id="348" r:id="rId43"/>
    <p:sldId id="286" r:id="rId44"/>
    <p:sldId id="289" r:id="rId45"/>
    <p:sldId id="291" r:id="rId46"/>
    <p:sldId id="290" r:id="rId47"/>
    <p:sldId id="292" r:id="rId48"/>
    <p:sldId id="293" r:id="rId49"/>
    <p:sldId id="294" r:id="rId50"/>
    <p:sldId id="295" r:id="rId51"/>
    <p:sldId id="296" r:id="rId52"/>
    <p:sldId id="297" r:id="rId53"/>
    <p:sldId id="298" r:id="rId54"/>
    <p:sldId id="299" r:id="rId55"/>
    <p:sldId id="300" r:id="rId56"/>
    <p:sldId id="303" r:id="rId57"/>
    <p:sldId id="337" r:id="rId58"/>
    <p:sldId id="301" r:id="rId59"/>
    <p:sldId id="338" r:id="rId60"/>
    <p:sldId id="302"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31" r:id="rId74"/>
    <p:sldId id="332" r:id="rId75"/>
    <p:sldId id="333" r:id="rId76"/>
    <p:sldId id="334" r:id="rId77"/>
    <p:sldId id="335" r:id="rId78"/>
    <p:sldId id="336" r:id="rId79"/>
    <p:sldId id="258"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8776"/>
  </p:normalViewPr>
  <p:slideViewPr>
    <p:cSldViewPr snapToGrid="0">
      <p:cViewPr varScale="1">
        <p:scale>
          <a:sx n="113" d="100"/>
          <a:sy n="113" d="100"/>
        </p:scale>
        <p:origin x="10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DA90E1-3AF6-C74A-99B3-EA102AD2B095}" type="datetimeFigureOut">
              <a:rPr lang="en-US" smtClean="0"/>
              <a:t>5/14/24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3D6D70-EC9A-574F-BF8B-A09A1D05AB21}" type="slidenum">
              <a:rPr lang="en-US" smtClean="0"/>
              <a:t>‹#›</a:t>
            </a:fld>
            <a:endParaRPr lang="en-US"/>
          </a:p>
        </p:txBody>
      </p:sp>
    </p:spTree>
    <p:extLst>
      <p:ext uri="{BB962C8B-B14F-4D97-AF65-F5344CB8AC3E}">
        <p14:creationId xmlns:p14="http://schemas.microsoft.com/office/powerpoint/2010/main" val="326578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51</a:t>
            </a:fld>
            <a:endParaRPr lang="en-US"/>
          </a:p>
        </p:txBody>
      </p:sp>
    </p:spTree>
    <p:extLst>
      <p:ext uri="{BB962C8B-B14F-4D97-AF65-F5344CB8AC3E}">
        <p14:creationId xmlns:p14="http://schemas.microsoft.com/office/powerpoint/2010/main" val="111932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52</a:t>
            </a:fld>
            <a:endParaRPr lang="en-US"/>
          </a:p>
        </p:txBody>
      </p:sp>
    </p:spTree>
    <p:extLst>
      <p:ext uri="{BB962C8B-B14F-4D97-AF65-F5344CB8AC3E}">
        <p14:creationId xmlns:p14="http://schemas.microsoft.com/office/powerpoint/2010/main" val="1681306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53</a:t>
            </a:fld>
            <a:endParaRPr lang="en-US"/>
          </a:p>
        </p:txBody>
      </p:sp>
    </p:spTree>
    <p:extLst>
      <p:ext uri="{BB962C8B-B14F-4D97-AF65-F5344CB8AC3E}">
        <p14:creationId xmlns:p14="http://schemas.microsoft.com/office/powerpoint/2010/main" val="939896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54</a:t>
            </a:fld>
            <a:endParaRPr lang="en-US"/>
          </a:p>
        </p:txBody>
      </p:sp>
    </p:spTree>
    <p:extLst>
      <p:ext uri="{BB962C8B-B14F-4D97-AF65-F5344CB8AC3E}">
        <p14:creationId xmlns:p14="http://schemas.microsoft.com/office/powerpoint/2010/main" val="3038862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55</a:t>
            </a:fld>
            <a:endParaRPr lang="en-US"/>
          </a:p>
        </p:txBody>
      </p:sp>
    </p:spTree>
    <p:extLst>
      <p:ext uri="{BB962C8B-B14F-4D97-AF65-F5344CB8AC3E}">
        <p14:creationId xmlns:p14="http://schemas.microsoft.com/office/powerpoint/2010/main" val="1709766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56</a:t>
            </a:fld>
            <a:endParaRPr lang="en-US"/>
          </a:p>
        </p:txBody>
      </p:sp>
    </p:spTree>
    <p:extLst>
      <p:ext uri="{BB962C8B-B14F-4D97-AF65-F5344CB8AC3E}">
        <p14:creationId xmlns:p14="http://schemas.microsoft.com/office/powerpoint/2010/main" val="1570838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57</a:t>
            </a:fld>
            <a:endParaRPr lang="en-US"/>
          </a:p>
        </p:txBody>
      </p:sp>
    </p:spTree>
    <p:extLst>
      <p:ext uri="{BB962C8B-B14F-4D97-AF65-F5344CB8AC3E}">
        <p14:creationId xmlns:p14="http://schemas.microsoft.com/office/powerpoint/2010/main" val="1119729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58</a:t>
            </a:fld>
            <a:endParaRPr lang="en-US"/>
          </a:p>
        </p:txBody>
      </p:sp>
    </p:spTree>
    <p:extLst>
      <p:ext uri="{BB962C8B-B14F-4D97-AF65-F5344CB8AC3E}">
        <p14:creationId xmlns:p14="http://schemas.microsoft.com/office/powerpoint/2010/main" val="4286122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59</a:t>
            </a:fld>
            <a:endParaRPr lang="en-US"/>
          </a:p>
        </p:txBody>
      </p:sp>
    </p:spTree>
    <p:extLst>
      <p:ext uri="{BB962C8B-B14F-4D97-AF65-F5344CB8AC3E}">
        <p14:creationId xmlns:p14="http://schemas.microsoft.com/office/powerpoint/2010/main" val="1438919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60</a:t>
            </a:fld>
            <a:endParaRPr lang="en-US"/>
          </a:p>
        </p:txBody>
      </p:sp>
    </p:spTree>
    <p:extLst>
      <p:ext uri="{BB962C8B-B14F-4D97-AF65-F5344CB8AC3E}">
        <p14:creationId xmlns:p14="http://schemas.microsoft.com/office/powerpoint/2010/main" val="50299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9669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61</a:t>
            </a:fld>
            <a:endParaRPr lang="en-US"/>
          </a:p>
        </p:txBody>
      </p:sp>
    </p:spTree>
    <p:extLst>
      <p:ext uri="{BB962C8B-B14F-4D97-AF65-F5344CB8AC3E}">
        <p14:creationId xmlns:p14="http://schemas.microsoft.com/office/powerpoint/2010/main" val="602382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62</a:t>
            </a:fld>
            <a:endParaRPr lang="en-US"/>
          </a:p>
        </p:txBody>
      </p:sp>
    </p:spTree>
    <p:extLst>
      <p:ext uri="{BB962C8B-B14F-4D97-AF65-F5344CB8AC3E}">
        <p14:creationId xmlns:p14="http://schemas.microsoft.com/office/powerpoint/2010/main" val="3113152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Vigilantes showing that </a:t>
            </a:r>
            <a:r>
              <a:rPr lang="en-US" dirty="0" err="1"/>
              <a:t>AirBnBs</a:t>
            </a:r>
            <a:r>
              <a:rPr lang="en-US" dirty="0"/>
              <a:t> were not in compliance.</a:t>
            </a:r>
          </a:p>
        </p:txBody>
      </p:sp>
      <p:sp>
        <p:nvSpPr>
          <p:cNvPr id="4" name="Slide Number Placeholder 3"/>
          <p:cNvSpPr>
            <a:spLocks noGrp="1"/>
          </p:cNvSpPr>
          <p:nvPr>
            <p:ph type="sldNum" sz="quarter" idx="5"/>
          </p:nvPr>
        </p:nvSpPr>
        <p:spPr/>
        <p:txBody>
          <a:bodyPr/>
          <a:lstStyle/>
          <a:p>
            <a:fld id="{D63D6D70-EC9A-574F-BF8B-A09A1D05AB21}" type="slidenum">
              <a:rPr lang="en-US" smtClean="0"/>
              <a:t>63</a:t>
            </a:fld>
            <a:endParaRPr lang="en-US"/>
          </a:p>
        </p:txBody>
      </p:sp>
    </p:spTree>
    <p:extLst>
      <p:ext uri="{BB962C8B-B14F-4D97-AF65-F5344CB8AC3E}">
        <p14:creationId xmlns:p14="http://schemas.microsoft.com/office/powerpoint/2010/main" val="335365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64</a:t>
            </a:fld>
            <a:endParaRPr lang="en-US"/>
          </a:p>
        </p:txBody>
      </p:sp>
    </p:spTree>
    <p:extLst>
      <p:ext uri="{BB962C8B-B14F-4D97-AF65-F5344CB8AC3E}">
        <p14:creationId xmlns:p14="http://schemas.microsoft.com/office/powerpoint/2010/main" val="1036396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65</a:t>
            </a:fld>
            <a:endParaRPr lang="en-US"/>
          </a:p>
        </p:txBody>
      </p:sp>
    </p:spTree>
    <p:extLst>
      <p:ext uri="{BB962C8B-B14F-4D97-AF65-F5344CB8AC3E}">
        <p14:creationId xmlns:p14="http://schemas.microsoft.com/office/powerpoint/2010/main" val="2532436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66</a:t>
            </a:fld>
            <a:endParaRPr lang="en-US"/>
          </a:p>
        </p:txBody>
      </p:sp>
    </p:spTree>
    <p:extLst>
      <p:ext uri="{BB962C8B-B14F-4D97-AF65-F5344CB8AC3E}">
        <p14:creationId xmlns:p14="http://schemas.microsoft.com/office/powerpoint/2010/main" val="2718670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67</a:t>
            </a:fld>
            <a:endParaRPr lang="en-US"/>
          </a:p>
        </p:txBody>
      </p:sp>
    </p:spTree>
    <p:extLst>
      <p:ext uri="{BB962C8B-B14F-4D97-AF65-F5344CB8AC3E}">
        <p14:creationId xmlns:p14="http://schemas.microsoft.com/office/powerpoint/2010/main" val="2346986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Right-click </a:t>
            </a:r>
            <a:r>
              <a:rPr lang="en-US" dirty="0">
                <a:sym typeface="Wingdings" pitchFamily="2" charset="2"/>
              </a:rPr>
              <a:t> inspect</a:t>
            </a:r>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68</a:t>
            </a:fld>
            <a:endParaRPr lang="en-US"/>
          </a:p>
        </p:txBody>
      </p:sp>
    </p:spTree>
    <p:extLst>
      <p:ext uri="{BB962C8B-B14F-4D97-AF65-F5344CB8AC3E}">
        <p14:creationId xmlns:p14="http://schemas.microsoft.com/office/powerpoint/2010/main" val="3946437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69</a:t>
            </a:fld>
            <a:endParaRPr lang="en-US"/>
          </a:p>
        </p:txBody>
      </p:sp>
    </p:spTree>
    <p:extLst>
      <p:ext uri="{BB962C8B-B14F-4D97-AF65-F5344CB8AC3E}">
        <p14:creationId xmlns:p14="http://schemas.microsoft.com/office/powerpoint/2010/main" val="2199871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70</a:t>
            </a:fld>
            <a:endParaRPr lang="en-US"/>
          </a:p>
        </p:txBody>
      </p:sp>
    </p:spTree>
    <p:extLst>
      <p:ext uri="{BB962C8B-B14F-4D97-AF65-F5344CB8AC3E}">
        <p14:creationId xmlns:p14="http://schemas.microsoft.com/office/powerpoint/2010/main" val="3856289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Flood zones, highways, trails, railroads, and even landslides</a:t>
            </a:r>
          </a:p>
        </p:txBody>
      </p:sp>
      <p:sp>
        <p:nvSpPr>
          <p:cNvPr id="4" name="Slide Number Placeholder 3"/>
          <p:cNvSpPr>
            <a:spLocks noGrp="1"/>
          </p:cNvSpPr>
          <p:nvPr>
            <p:ph type="sldNum" sz="quarter" idx="5"/>
          </p:nvPr>
        </p:nvSpPr>
        <p:spPr/>
        <p:txBody>
          <a:bodyPr/>
          <a:lstStyle/>
          <a:p>
            <a:fld id="{D63D6D70-EC9A-574F-BF8B-A09A1D05AB21}" type="slidenum">
              <a:rPr lang="en-US" smtClean="0"/>
              <a:t>10</a:t>
            </a:fld>
            <a:endParaRPr lang="en-US"/>
          </a:p>
        </p:txBody>
      </p:sp>
    </p:spTree>
    <p:extLst>
      <p:ext uri="{BB962C8B-B14F-4D97-AF65-F5344CB8AC3E}">
        <p14:creationId xmlns:p14="http://schemas.microsoft.com/office/powerpoint/2010/main" val="19133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71</a:t>
            </a:fld>
            <a:endParaRPr lang="en-US"/>
          </a:p>
        </p:txBody>
      </p:sp>
    </p:spTree>
    <p:extLst>
      <p:ext uri="{BB962C8B-B14F-4D97-AF65-F5344CB8AC3E}">
        <p14:creationId xmlns:p14="http://schemas.microsoft.com/office/powerpoint/2010/main" val="2040434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72</a:t>
            </a:fld>
            <a:endParaRPr lang="en-US"/>
          </a:p>
        </p:txBody>
      </p:sp>
    </p:spTree>
    <p:extLst>
      <p:ext uri="{BB962C8B-B14F-4D97-AF65-F5344CB8AC3E}">
        <p14:creationId xmlns:p14="http://schemas.microsoft.com/office/powerpoint/2010/main" val="3375917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73</a:t>
            </a:fld>
            <a:endParaRPr lang="en-US"/>
          </a:p>
        </p:txBody>
      </p:sp>
    </p:spTree>
    <p:extLst>
      <p:ext uri="{BB962C8B-B14F-4D97-AF65-F5344CB8AC3E}">
        <p14:creationId xmlns:p14="http://schemas.microsoft.com/office/powerpoint/2010/main" val="1243425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74</a:t>
            </a:fld>
            <a:endParaRPr lang="en-US"/>
          </a:p>
        </p:txBody>
      </p:sp>
    </p:spTree>
    <p:extLst>
      <p:ext uri="{BB962C8B-B14F-4D97-AF65-F5344CB8AC3E}">
        <p14:creationId xmlns:p14="http://schemas.microsoft.com/office/powerpoint/2010/main" val="2409561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75</a:t>
            </a:fld>
            <a:endParaRPr lang="en-US"/>
          </a:p>
        </p:txBody>
      </p:sp>
    </p:spTree>
    <p:extLst>
      <p:ext uri="{BB962C8B-B14F-4D97-AF65-F5344CB8AC3E}">
        <p14:creationId xmlns:p14="http://schemas.microsoft.com/office/powerpoint/2010/main" val="19058312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76</a:t>
            </a:fld>
            <a:endParaRPr lang="en-US"/>
          </a:p>
        </p:txBody>
      </p:sp>
    </p:spTree>
    <p:extLst>
      <p:ext uri="{BB962C8B-B14F-4D97-AF65-F5344CB8AC3E}">
        <p14:creationId xmlns:p14="http://schemas.microsoft.com/office/powerpoint/2010/main" val="5283344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77</a:t>
            </a:fld>
            <a:endParaRPr lang="en-US"/>
          </a:p>
        </p:txBody>
      </p:sp>
    </p:spTree>
    <p:extLst>
      <p:ext uri="{BB962C8B-B14F-4D97-AF65-F5344CB8AC3E}">
        <p14:creationId xmlns:p14="http://schemas.microsoft.com/office/powerpoint/2010/main" val="1578866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Being able to programmatically download web pages will extend your programs to the internet. The requests module makes downloading straightforward, and with some basic knowledge of HTML concepts and selectors, you can utilize the </a:t>
            </a:r>
            <a:r>
              <a:rPr lang="en-US" dirty="0" err="1"/>
              <a:t>BeautifulSoup</a:t>
            </a:r>
            <a:r>
              <a:rPr lang="en-US" dirty="0"/>
              <a:t> module to parse the pages you download. But to fully automate any web-based tasks, you need direct control of your web browser through the selenium module. The selenium module will allow you to log in to websites and fill out forms automatically. Since a web browser is the most common way to send and receive information over the internet, this is a great ability to have in your programmer toolkit.</a:t>
            </a:r>
            <a:endParaRPr dirty="0"/>
          </a:p>
        </p:txBody>
      </p:sp>
    </p:spTree>
    <p:extLst>
      <p:ext uri="{BB962C8B-B14F-4D97-AF65-F5344CB8AC3E}">
        <p14:creationId xmlns:p14="http://schemas.microsoft.com/office/powerpoint/2010/main" val="848708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B19326_001E = Median income</a:t>
            </a:r>
          </a:p>
        </p:txBody>
      </p:sp>
      <p:sp>
        <p:nvSpPr>
          <p:cNvPr id="4" name="Slide Number Placeholder 3"/>
          <p:cNvSpPr>
            <a:spLocks noGrp="1"/>
          </p:cNvSpPr>
          <p:nvPr>
            <p:ph type="sldNum" sz="quarter" idx="5"/>
          </p:nvPr>
        </p:nvSpPr>
        <p:spPr/>
        <p:txBody>
          <a:bodyPr/>
          <a:lstStyle/>
          <a:p>
            <a:fld id="{D63D6D70-EC9A-574F-BF8B-A09A1D05AB21}" type="slidenum">
              <a:rPr lang="en-US" smtClean="0"/>
              <a:t>13</a:t>
            </a:fld>
            <a:endParaRPr lang="en-US"/>
          </a:p>
        </p:txBody>
      </p:sp>
    </p:spTree>
    <p:extLst>
      <p:ext uri="{BB962C8B-B14F-4D97-AF65-F5344CB8AC3E}">
        <p14:creationId xmlns:p14="http://schemas.microsoft.com/office/powerpoint/2010/main" val="280701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Vigilantes showing that </a:t>
            </a:r>
            <a:r>
              <a:rPr lang="en-US" dirty="0" err="1"/>
              <a:t>AirBnBs</a:t>
            </a:r>
            <a:r>
              <a:rPr lang="en-US" dirty="0"/>
              <a:t> were not in compliance.</a:t>
            </a:r>
          </a:p>
        </p:txBody>
      </p:sp>
      <p:sp>
        <p:nvSpPr>
          <p:cNvPr id="4" name="Slide Number Placeholder 3"/>
          <p:cNvSpPr>
            <a:spLocks noGrp="1"/>
          </p:cNvSpPr>
          <p:nvPr>
            <p:ph type="sldNum" sz="quarter" idx="5"/>
          </p:nvPr>
        </p:nvSpPr>
        <p:spPr/>
        <p:txBody>
          <a:bodyPr/>
          <a:lstStyle/>
          <a:p>
            <a:fld id="{D63D6D70-EC9A-574F-BF8B-A09A1D05AB21}" type="slidenum">
              <a:rPr lang="en-US" smtClean="0"/>
              <a:t>45</a:t>
            </a:fld>
            <a:endParaRPr lang="en-US"/>
          </a:p>
        </p:txBody>
      </p:sp>
    </p:spTree>
    <p:extLst>
      <p:ext uri="{BB962C8B-B14F-4D97-AF65-F5344CB8AC3E}">
        <p14:creationId xmlns:p14="http://schemas.microsoft.com/office/powerpoint/2010/main" val="1109063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47</a:t>
            </a:fld>
            <a:endParaRPr lang="en-US"/>
          </a:p>
        </p:txBody>
      </p:sp>
    </p:spTree>
    <p:extLst>
      <p:ext uri="{BB962C8B-B14F-4D97-AF65-F5344CB8AC3E}">
        <p14:creationId xmlns:p14="http://schemas.microsoft.com/office/powerpoint/2010/main" val="3761825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48</a:t>
            </a:fld>
            <a:endParaRPr lang="en-US"/>
          </a:p>
        </p:txBody>
      </p:sp>
    </p:spTree>
    <p:extLst>
      <p:ext uri="{BB962C8B-B14F-4D97-AF65-F5344CB8AC3E}">
        <p14:creationId xmlns:p14="http://schemas.microsoft.com/office/powerpoint/2010/main" val="350659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49</a:t>
            </a:fld>
            <a:endParaRPr lang="en-US"/>
          </a:p>
        </p:txBody>
      </p:sp>
    </p:spTree>
    <p:extLst>
      <p:ext uri="{BB962C8B-B14F-4D97-AF65-F5344CB8AC3E}">
        <p14:creationId xmlns:p14="http://schemas.microsoft.com/office/powerpoint/2010/main" val="1787508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50</a:t>
            </a:fld>
            <a:endParaRPr lang="en-US"/>
          </a:p>
        </p:txBody>
      </p:sp>
    </p:spTree>
    <p:extLst>
      <p:ext uri="{BB962C8B-B14F-4D97-AF65-F5344CB8AC3E}">
        <p14:creationId xmlns:p14="http://schemas.microsoft.com/office/powerpoint/2010/main" val="2633973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C62CC-A3C9-2DB3-7A6D-3EB081FEFA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7CF913-1698-7EDF-47B8-C8F8EC5810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30E11A-F33E-3AB1-BD97-F19700D76ECE}"/>
              </a:ext>
            </a:extLst>
          </p:cNvPr>
          <p:cNvSpPr>
            <a:spLocks noGrp="1"/>
          </p:cNvSpPr>
          <p:nvPr>
            <p:ph type="dt" sz="half" idx="10"/>
          </p:nvPr>
        </p:nvSpPr>
        <p:spPr/>
        <p:txBody>
          <a:bodyPr/>
          <a:lstStyle/>
          <a:p>
            <a:fld id="{4119F684-5966-8B4F-9C80-1B99B1F3B96A}" type="datetimeFigureOut">
              <a:rPr lang="en-US" smtClean="0"/>
              <a:t>5/14/24</a:t>
            </a:fld>
            <a:endParaRPr lang="en-US"/>
          </a:p>
        </p:txBody>
      </p:sp>
      <p:sp>
        <p:nvSpPr>
          <p:cNvPr id="5" name="Footer Placeholder 4">
            <a:extLst>
              <a:ext uri="{FF2B5EF4-FFF2-40B4-BE49-F238E27FC236}">
                <a16:creationId xmlns:a16="http://schemas.microsoft.com/office/drawing/2014/main" id="{5C23F32A-423A-D99E-F4E8-91D3DB05F9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EF643-5206-FD56-6875-5AD15EB8FA7D}"/>
              </a:ext>
            </a:extLst>
          </p:cNvPr>
          <p:cNvSpPr>
            <a:spLocks noGrp="1"/>
          </p:cNvSpPr>
          <p:nvPr>
            <p:ph type="sldNum" sz="quarter" idx="12"/>
          </p:nvPr>
        </p:nvSpPr>
        <p:spPr/>
        <p:txBody>
          <a:bodyPr/>
          <a:lstStyle/>
          <a:p>
            <a:fld id="{9600B520-2D00-E844-87C7-29B86C9CF47E}" type="slidenum">
              <a:rPr lang="en-US" smtClean="0"/>
              <a:t>‹#›</a:t>
            </a:fld>
            <a:endParaRPr lang="en-US"/>
          </a:p>
        </p:txBody>
      </p:sp>
    </p:spTree>
    <p:extLst>
      <p:ext uri="{BB962C8B-B14F-4D97-AF65-F5344CB8AC3E}">
        <p14:creationId xmlns:p14="http://schemas.microsoft.com/office/powerpoint/2010/main" val="1257756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78CD9-61CF-469D-E5A4-CAC0518142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7FD92B-3AE3-3FA0-477D-DD6423551B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ACADEC-752E-7756-2F36-8FE6A298C9C5}"/>
              </a:ext>
            </a:extLst>
          </p:cNvPr>
          <p:cNvSpPr>
            <a:spLocks noGrp="1"/>
          </p:cNvSpPr>
          <p:nvPr>
            <p:ph type="dt" sz="half" idx="10"/>
          </p:nvPr>
        </p:nvSpPr>
        <p:spPr/>
        <p:txBody>
          <a:bodyPr/>
          <a:lstStyle/>
          <a:p>
            <a:fld id="{4119F684-5966-8B4F-9C80-1B99B1F3B96A}" type="datetimeFigureOut">
              <a:rPr lang="en-US" smtClean="0"/>
              <a:t>5/14/24</a:t>
            </a:fld>
            <a:endParaRPr lang="en-US"/>
          </a:p>
        </p:txBody>
      </p:sp>
      <p:sp>
        <p:nvSpPr>
          <p:cNvPr id="5" name="Footer Placeholder 4">
            <a:extLst>
              <a:ext uri="{FF2B5EF4-FFF2-40B4-BE49-F238E27FC236}">
                <a16:creationId xmlns:a16="http://schemas.microsoft.com/office/drawing/2014/main" id="{131FAC2D-748D-081D-3890-A3C3B19DB9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718C7-F3F8-DAC2-D77B-34E81B5C21AB}"/>
              </a:ext>
            </a:extLst>
          </p:cNvPr>
          <p:cNvSpPr>
            <a:spLocks noGrp="1"/>
          </p:cNvSpPr>
          <p:nvPr>
            <p:ph type="sldNum" sz="quarter" idx="12"/>
          </p:nvPr>
        </p:nvSpPr>
        <p:spPr/>
        <p:txBody>
          <a:bodyPr/>
          <a:lstStyle/>
          <a:p>
            <a:fld id="{9600B520-2D00-E844-87C7-29B86C9CF47E}" type="slidenum">
              <a:rPr lang="en-US" smtClean="0"/>
              <a:t>‹#›</a:t>
            </a:fld>
            <a:endParaRPr lang="en-US"/>
          </a:p>
        </p:txBody>
      </p:sp>
    </p:spTree>
    <p:extLst>
      <p:ext uri="{BB962C8B-B14F-4D97-AF65-F5344CB8AC3E}">
        <p14:creationId xmlns:p14="http://schemas.microsoft.com/office/powerpoint/2010/main" val="3868784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ADCE2-3029-EE64-16F5-9826A02FB1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425C02-C6A5-7FDA-8294-FA2C6814FB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21D50-7871-E438-8849-CC5E3DEB7511}"/>
              </a:ext>
            </a:extLst>
          </p:cNvPr>
          <p:cNvSpPr>
            <a:spLocks noGrp="1"/>
          </p:cNvSpPr>
          <p:nvPr>
            <p:ph type="dt" sz="half" idx="10"/>
          </p:nvPr>
        </p:nvSpPr>
        <p:spPr/>
        <p:txBody>
          <a:bodyPr/>
          <a:lstStyle/>
          <a:p>
            <a:fld id="{4119F684-5966-8B4F-9C80-1B99B1F3B96A}" type="datetimeFigureOut">
              <a:rPr lang="en-US" smtClean="0"/>
              <a:t>5/14/24</a:t>
            </a:fld>
            <a:endParaRPr lang="en-US"/>
          </a:p>
        </p:txBody>
      </p:sp>
      <p:sp>
        <p:nvSpPr>
          <p:cNvPr id="5" name="Footer Placeholder 4">
            <a:extLst>
              <a:ext uri="{FF2B5EF4-FFF2-40B4-BE49-F238E27FC236}">
                <a16:creationId xmlns:a16="http://schemas.microsoft.com/office/drawing/2014/main" id="{AEEF0E52-590F-6904-706D-D39B5A6D00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820CB7-5DCF-1F33-454A-D05B71AC17B7}"/>
              </a:ext>
            </a:extLst>
          </p:cNvPr>
          <p:cNvSpPr>
            <a:spLocks noGrp="1"/>
          </p:cNvSpPr>
          <p:nvPr>
            <p:ph type="sldNum" sz="quarter" idx="12"/>
          </p:nvPr>
        </p:nvSpPr>
        <p:spPr/>
        <p:txBody>
          <a:bodyPr/>
          <a:lstStyle/>
          <a:p>
            <a:fld id="{9600B520-2D00-E844-87C7-29B86C9CF47E}" type="slidenum">
              <a:rPr lang="en-US" smtClean="0"/>
              <a:t>‹#›</a:t>
            </a:fld>
            <a:endParaRPr lang="en-US"/>
          </a:p>
        </p:txBody>
      </p:sp>
    </p:spTree>
    <p:extLst>
      <p:ext uri="{BB962C8B-B14F-4D97-AF65-F5344CB8AC3E}">
        <p14:creationId xmlns:p14="http://schemas.microsoft.com/office/powerpoint/2010/main" val="1269783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D89F-94FF-8822-0869-F67198F78D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EF0E9A-ABEB-2116-3BA8-4EB61E2D6D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5C589-86B8-E01E-5551-FCF1C3D68561}"/>
              </a:ext>
            </a:extLst>
          </p:cNvPr>
          <p:cNvSpPr>
            <a:spLocks noGrp="1"/>
          </p:cNvSpPr>
          <p:nvPr>
            <p:ph type="dt" sz="half" idx="10"/>
          </p:nvPr>
        </p:nvSpPr>
        <p:spPr/>
        <p:txBody>
          <a:bodyPr/>
          <a:lstStyle/>
          <a:p>
            <a:fld id="{4119F684-5966-8B4F-9C80-1B99B1F3B96A}" type="datetimeFigureOut">
              <a:rPr lang="en-US" smtClean="0"/>
              <a:t>5/14/24</a:t>
            </a:fld>
            <a:endParaRPr lang="en-US"/>
          </a:p>
        </p:txBody>
      </p:sp>
      <p:sp>
        <p:nvSpPr>
          <p:cNvPr id="5" name="Footer Placeholder 4">
            <a:extLst>
              <a:ext uri="{FF2B5EF4-FFF2-40B4-BE49-F238E27FC236}">
                <a16:creationId xmlns:a16="http://schemas.microsoft.com/office/drawing/2014/main" id="{5004D8F7-4BFE-B51F-4ED9-76416758D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3154AA-C62D-0C64-D3C4-1C1CA5ADE617}"/>
              </a:ext>
            </a:extLst>
          </p:cNvPr>
          <p:cNvSpPr>
            <a:spLocks noGrp="1"/>
          </p:cNvSpPr>
          <p:nvPr>
            <p:ph type="sldNum" sz="quarter" idx="12"/>
          </p:nvPr>
        </p:nvSpPr>
        <p:spPr/>
        <p:txBody>
          <a:bodyPr/>
          <a:lstStyle/>
          <a:p>
            <a:fld id="{9600B520-2D00-E844-87C7-29B86C9CF47E}" type="slidenum">
              <a:rPr lang="en-US" smtClean="0"/>
              <a:t>‹#›</a:t>
            </a:fld>
            <a:endParaRPr lang="en-US"/>
          </a:p>
        </p:txBody>
      </p:sp>
    </p:spTree>
    <p:extLst>
      <p:ext uri="{BB962C8B-B14F-4D97-AF65-F5344CB8AC3E}">
        <p14:creationId xmlns:p14="http://schemas.microsoft.com/office/powerpoint/2010/main" val="3152211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20FAB-1CCA-B780-7E05-09E99D06A2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E8BF60-8847-8EA3-FF13-5100D166F1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EAB554-1E89-63C4-0967-51B799A9F81B}"/>
              </a:ext>
            </a:extLst>
          </p:cNvPr>
          <p:cNvSpPr>
            <a:spLocks noGrp="1"/>
          </p:cNvSpPr>
          <p:nvPr>
            <p:ph type="dt" sz="half" idx="10"/>
          </p:nvPr>
        </p:nvSpPr>
        <p:spPr/>
        <p:txBody>
          <a:bodyPr/>
          <a:lstStyle/>
          <a:p>
            <a:fld id="{4119F684-5966-8B4F-9C80-1B99B1F3B96A}" type="datetimeFigureOut">
              <a:rPr lang="en-US" smtClean="0"/>
              <a:t>5/14/24</a:t>
            </a:fld>
            <a:endParaRPr lang="en-US"/>
          </a:p>
        </p:txBody>
      </p:sp>
      <p:sp>
        <p:nvSpPr>
          <p:cNvPr id="5" name="Footer Placeholder 4">
            <a:extLst>
              <a:ext uri="{FF2B5EF4-FFF2-40B4-BE49-F238E27FC236}">
                <a16:creationId xmlns:a16="http://schemas.microsoft.com/office/drawing/2014/main" id="{70D5372A-842A-0C44-81BF-B29BC3A33E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03E58C-C6CD-D8D1-58FB-879FC368089A}"/>
              </a:ext>
            </a:extLst>
          </p:cNvPr>
          <p:cNvSpPr>
            <a:spLocks noGrp="1"/>
          </p:cNvSpPr>
          <p:nvPr>
            <p:ph type="sldNum" sz="quarter" idx="12"/>
          </p:nvPr>
        </p:nvSpPr>
        <p:spPr/>
        <p:txBody>
          <a:bodyPr/>
          <a:lstStyle/>
          <a:p>
            <a:fld id="{9600B520-2D00-E844-87C7-29B86C9CF47E}" type="slidenum">
              <a:rPr lang="en-US" smtClean="0"/>
              <a:t>‹#›</a:t>
            </a:fld>
            <a:endParaRPr lang="en-US"/>
          </a:p>
        </p:txBody>
      </p:sp>
    </p:spTree>
    <p:extLst>
      <p:ext uri="{BB962C8B-B14F-4D97-AF65-F5344CB8AC3E}">
        <p14:creationId xmlns:p14="http://schemas.microsoft.com/office/powerpoint/2010/main" val="3030892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3C9E6-89DD-433C-279C-ED5BF881A5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B23C17-E05B-A0F5-F371-A8F48CDFF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53212E-77EC-5239-11D0-875D952F12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7AD5F2-1D43-E271-D661-57723363347D}"/>
              </a:ext>
            </a:extLst>
          </p:cNvPr>
          <p:cNvSpPr>
            <a:spLocks noGrp="1"/>
          </p:cNvSpPr>
          <p:nvPr>
            <p:ph type="dt" sz="half" idx="10"/>
          </p:nvPr>
        </p:nvSpPr>
        <p:spPr/>
        <p:txBody>
          <a:bodyPr/>
          <a:lstStyle/>
          <a:p>
            <a:fld id="{4119F684-5966-8B4F-9C80-1B99B1F3B96A}" type="datetimeFigureOut">
              <a:rPr lang="en-US" smtClean="0"/>
              <a:t>5/14/24</a:t>
            </a:fld>
            <a:endParaRPr lang="en-US"/>
          </a:p>
        </p:txBody>
      </p:sp>
      <p:sp>
        <p:nvSpPr>
          <p:cNvPr id="6" name="Footer Placeholder 5">
            <a:extLst>
              <a:ext uri="{FF2B5EF4-FFF2-40B4-BE49-F238E27FC236}">
                <a16:creationId xmlns:a16="http://schemas.microsoft.com/office/drawing/2014/main" id="{D3F99900-127E-730C-7BB0-5CD0066D98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4A92D4-CDD6-9010-6239-E33A647BC830}"/>
              </a:ext>
            </a:extLst>
          </p:cNvPr>
          <p:cNvSpPr>
            <a:spLocks noGrp="1"/>
          </p:cNvSpPr>
          <p:nvPr>
            <p:ph type="sldNum" sz="quarter" idx="12"/>
          </p:nvPr>
        </p:nvSpPr>
        <p:spPr/>
        <p:txBody>
          <a:bodyPr/>
          <a:lstStyle/>
          <a:p>
            <a:fld id="{9600B520-2D00-E844-87C7-29B86C9CF47E}" type="slidenum">
              <a:rPr lang="en-US" smtClean="0"/>
              <a:t>‹#›</a:t>
            </a:fld>
            <a:endParaRPr lang="en-US"/>
          </a:p>
        </p:txBody>
      </p:sp>
    </p:spTree>
    <p:extLst>
      <p:ext uri="{BB962C8B-B14F-4D97-AF65-F5344CB8AC3E}">
        <p14:creationId xmlns:p14="http://schemas.microsoft.com/office/powerpoint/2010/main" val="4207413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697A-802A-99B5-3BEF-245C7AA97F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9DE296-B19D-76B0-9756-6E5DD6735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9B950C-8963-0F08-AA91-61CC39E6F4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47E064-97AC-ADED-0B91-904A8B835D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793E-AA46-20AD-C5D0-26A2BF5D7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8DCD34-A6C1-768B-E406-CF0DCCA23A91}"/>
              </a:ext>
            </a:extLst>
          </p:cNvPr>
          <p:cNvSpPr>
            <a:spLocks noGrp="1"/>
          </p:cNvSpPr>
          <p:nvPr>
            <p:ph type="dt" sz="half" idx="10"/>
          </p:nvPr>
        </p:nvSpPr>
        <p:spPr/>
        <p:txBody>
          <a:bodyPr/>
          <a:lstStyle/>
          <a:p>
            <a:fld id="{4119F684-5966-8B4F-9C80-1B99B1F3B96A}" type="datetimeFigureOut">
              <a:rPr lang="en-US" smtClean="0"/>
              <a:t>5/14/24</a:t>
            </a:fld>
            <a:endParaRPr lang="en-US"/>
          </a:p>
        </p:txBody>
      </p:sp>
      <p:sp>
        <p:nvSpPr>
          <p:cNvPr id="8" name="Footer Placeholder 7">
            <a:extLst>
              <a:ext uri="{FF2B5EF4-FFF2-40B4-BE49-F238E27FC236}">
                <a16:creationId xmlns:a16="http://schemas.microsoft.com/office/drawing/2014/main" id="{741E0B2D-F48D-AAD2-E7B6-F105FD97C3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F4406C-FBA1-EF74-693F-C51587BFDB48}"/>
              </a:ext>
            </a:extLst>
          </p:cNvPr>
          <p:cNvSpPr>
            <a:spLocks noGrp="1"/>
          </p:cNvSpPr>
          <p:nvPr>
            <p:ph type="sldNum" sz="quarter" idx="12"/>
          </p:nvPr>
        </p:nvSpPr>
        <p:spPr/>
        <p:txBody>
          <a:bodyPr/>
          <a:lstStyle/>
          <a:p>
            <a:fld id="{9600B520-2D00-E844-87C7-29B86C9CF47E}" type="slidenum">
              <a:rPr lang="en-US" smtClean="0"/>
              <a:t>‹#›</a:t>
            </a:fld>
            <a:endParaRPr lang="en-US"/>
          </a:p>
        </p:txBody>
      </p:sp>
    </p:spTree>
    <p:extLst>
      <p:ext uri="{BB962C8B-B14F-4D97-AF65-F5344CB8AC3E}">
        <p14:creationId xmlns:p14="http://schemas.microsoft.com/office/powerpoint/2010/main" val="3423287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CAB48-AD36-DAC4-3515-853656A980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B5A89E-9B09-CF28-0AA9-B508ACA7780D}"/>
              </a:ext>
            </a:extLst>
          </p:cNvPr>
          <p:cNvSpPr>
            <a:spLocks noGrp="1"/>
          </p:cNvSpPr>
          <p:nvPr>
            <p:ph type="dt" sz="half" idx="10"/>
          </p:nvPr>
        </p:nvSpPr>
        <p:spPr/>
        <p:txBody>
          <a:bodyPr/>
          <a:lstStyle/>
          <a:p>
            <a:fld id="{4119F684-5966-8B4F-9C80-1B99B1F3B96A}" type="datetimeFigureOut">
              <a:rPr lang="en-US" smtClean="0"/>
              <a:t>5/14/24</a:t>
            </a:fld>
            <a:endParaRPr lang="en-US"/>
          </a:p>
        </p:txBody>
      </p:sp>
      <p:sp>
        <p:nvSpPr>
          <p:cNvPr id="4" name="Footer Placeholder 3">
            <a:extLst>
              <a:ext uri="{FF2B5EF4-FFF2-40B4-BE49-F238E27FC236}">
                <a16:creationId xmlns:a16="http://schemas.microsoft.com/office/drawing/2014/main" id="{7590243B-A1E8-9CBA-46B9-B218FC96A0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322DF5-D1B6-B0C6-4334-3D3A1A85D81E}"/>
              </a:ext>
            </a:extLst>
          </p:cNvPr>
          <p:cNvSpPr>
            <a:spLocks noGrp="1"/>
          </p:cNvSpPr>
          <p:nvPr>
            <p:ph type="sldNum" sz="quarter" idx="12"/>
          </p:nvPr>
        </p:nvSpPr>
        <p:spPr/>
        <p:txBody>
          <a:bodyPr/>
          <a:lstStyle/>
          <a:p>
            <a:fld id="{9600B520-2D00-E844-87C7-29B86C9CF47E}" type="slidenum">
              <a:rPr lang="en-US" smtClean="0"/>
              <a:t>‹#›</a:t>
            </a:fld>
            <a:endParaRPr lang="en-US"/>
          </a:p>
        </p:txBody>
      </p:sp>
    </p:spTree>
    <p:extLst>
      <p:ext uri="{BB962C8B-B14F-4D97-AF65-F5344CB8AC3E}">
        <p14:creationId xmlns:p14="http://schemas.microsoft.com/office/powerpoint/2010/main" val="3848663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7108FC-E77F-8A25-4A74-106B8F6DB0D5}"/>
              </a:ext>
            </a:extLst>
          </p:cNvPr>
          <p:cNvSpPr>
            <a:spLocks noGrp="1"/>
          </p:cNvSpPr>
          <p:nvPr>
            <p:ph type="dt" sz="half" idx="10"/>
          </p:nvPr>
        </p:nvSpPr>
        <p:spPr/>
        <p:txBody>
          <a:bodyPr/>
          <a:lstStyle/>
          <a:p>
            <a:fld id="{4119F684-5966-8B4F-9C80-1B99B1F3B96A}" type="datetimeFigureOut">
              <a:rPr lang="en-US" smtClean="0"/>
              <a:t>5/14/24</a:t>
            </a:fld>
            <a:endParaRPr lang="en-US"/>
          </a:p>
        </p:txBody>
      </p:sp>
      <p:sp>
        <p:nvSpPr>
          <p:cNvPr id="3" name="Footer Placeholder 2">
            <a:extLst>
              <a:ext uri="{FF2B5EF4-FFF2-40B4-BE49-F238E27FC236}">
                <a16:creationId xmlns:a16="http://schemas.microsoft.com/office/drawing/2014/main" id="{FE0DCFAA-C0ED-04E1-CA3D-C083D6CA5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F26665-A3B5-D7EC-48BD-B62F997D3F37}"/>
              </a:ext>
            </a:extLst>
          </p:cNvPr>
          <p:cNvSpPr>
            <a:spLocks noGrp="1"/>
          </p:cNvSpPr>
          <p:nvPr>
            <p:ph type="sldNum" sz="quarter" idx="12"/>
          </p:nvPr>
        </p:nvSpPr>
        <p:spPr/>
        <p:txBody>
          <a:bodyPr/>
          <a:lstStyle/>
          <a:p>
            <a:fld id="{9600B520-2D00-E844-87C7-29B86C9CF47E}" type="slidenum">
              <a:rPr lang="en-US" smtClean="0"/>
              <a:t>‹#›</a:t>
            </a:fld>
            <a:endParaRPr lang="en-US"/>
          </a:p>
        </p:txBody>
      </p:sp>
    </p:spTree>
    <p:extLst>
      <p:ext uri="{BB962C8B-B14F-4D97-AF65-F5344CB8AC3E}">
        <p14:creationId xmlns:p14="http://schemas.microsoft.com/office/powerpoint/2010/main" val="208579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5F14E-8816-0651-CF8D-2A067E3C94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A438E1-5738-8F66-29CD-6C4D54439D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8D0895-05A8-62CD-B296-D3870183BB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298DED-2108-FF16-3530-42305AC55CD5}"/>
              </a:ext>
            </a:extLst>
          </p:cNvPr>
          <p:cNvSpPr>
            <a:spLocks noGrp="1"/>
          </p:cNvSpPr>
          <p:nvPr>
            <p:ph type="dt" sz="half" idx="10"/>
          </p:nvPr>
        </p:nvSpPr>
        <p:spPr/>
        <p:txBody>
          <a:bodyPr/>
          <a:lstStyle/>
          <a:p>
            <a:fld id="{4119F684-5966-8B4F-9C80-1B99B1F3B96A}" type="datetimeFigureOut">
              <a:rPr lang="en-US" smtClean="0"/>
              <a:t>5/14/24</a:t>
            </a:fld>
            <a:endParaRPr lang="en-US"/>
          </a:p>
        </p:txBody>
      </p:sp>
      <p:sp>
        <p:nvSpPr>
          <p:cNvPr id="6" name="Footer Placeholder 5">
            <a:extLst>
              <a:ext uri="{FF2B5EF4-FFF2-40B4-BE49-F238E27FC236}">
                <a16:creationId xmlns:a16="http://schemas.microsoft.com/office/drawing/2014/main" id="{06A161D0-F2A6-9A3A-2744-768379AB7C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37FEE4-EBDE-4B69-03F6-9E7C2C3F9BD3}"/>
              </a:ext>
            </a:extLst>
          </p:cNvPr>
          <p:cNvSpPr>
            <a:spLocks noGrp="1"/>
          </p:cNvSpPr>
          <p:nvPr>
            <p:ph type="sldNum" sz="quarter" idx="12"/>
          </p:nvPr>
        </p:nvSpPr>
        <p:spPr/>
        <p:txBody>
          <a:bodyPr/>
          <a:lstStyle/>
          <a:p>
            <a:fld id="{9600B520-2D00-E844-87C7-29B86C9CF47E}" type="slidenum">
              <a:rPr lang="en-US" smtClean="0"/>
              <a:t>‹#›</a:t>
            </a:fld>
            <a:endParaRPr lang="en-US"/>
          </a:p>
        </p:txBody>
      </p:sp>
    </p:spTree>
    <p:extLst>
      <p:ext uri="{BB962C8B-B14F-4D97-AF65-F5344CB8AC3E}">
        <p14:creationId xmlns:p14="http://schemas.microsoft.com/office/powerpoint/2010/main" val="3554385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AFF54-6105-6F79-4DB7-456B2210DC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A266C7-0BF5-44C0-5830-F593C76501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883A72-F409-D549-F2DE-19AAFA9680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40B589-6866-D5CC-A8CF-FCFD9329F095}"/>
              </a:ext>
            </a:extLst>
          </p:cNvPr>
          <p:cNvSpPr>
            <a:spLocks noGrp="1"/>
          </p:cNvSpPr>
          <p:nvPr>
            <p:ph type="dt" sz="half" idx="10"/>
          </p:nvPr>
        </p:nvSpPr>
        <p:spPr/>
        <p:txBody>
          <a:bodyPr/>
          <a:lstStyle/>
          <a:p>
            <a:fld id="{4119F684-5966-8B4F-9C80-1B99B1F3B96A}" type="datetimeFigureOut">
              <a:rPr lang="en-US" smtClean="0"/>
              <a:t>5/14/24</a:t>
            </a:fld>
            <a:endParaRPr lang="en-US"/>
          </a:p>
        </p:txBody>
      </p:sp>
      <p:sp>
        <p:nvSpPr>
          <p:cNvPr id="6" name="Footer Placeholder 5">
            <a:extLst>
              <a:ext uri="{FF2B5EF4-FFF2-40B4-BE49-F238E27FC236}">
                <a16:creationId xmlns:a16="http://schemas.microsoft.com/office/drawing/2014/main" id="{6BA6A963-0FB9-F4EB-00A1-5C84EBDB40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6851D-F4D7-9B6B-5AA1-C2378F6B5DB4}"/>
              </a:ext>
            </a:extLst>
          </p:cNvPr>
          <p:cNvSpPr>
            <a:spLocks noGrp="1"/>
          </p:cNvSpPr>
          <p:nvPr>
            <p:ph type="sldNum" sz="quarter" idx="12"/>
          </p:nvPr>
        </p:nvSpPr>
        <p:spPr/>
        <p:txBody>
          <a:bodyPr/>
          <a:lstStyle/>
          <a:p>
            <a:fld id="{9600B520-2D00-E844-87C7-29B86C9CF47E}" type="slidenum">
              <a:rPr lang="en-US" smtClean="0"/>
              <a:t>‹#›</a:t>
            </a:fld>
            <a:endParaRPr lang="en-US"/>
          </a:p>
        </p:txBody>
      </p:sp>
    </p:spTree>
    <p:extLst>
      <p:ext uri="{BB962C8B-B14F-4D97-AF65-F5344CB8AC3E}">
        <p14:creationId xmlns:p14="http://schemas.microsoft.com/office/powerpoint/2010/main" val="2077633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54891F-8073-0A19-2BBB-499A88D8A0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06B63C-6786-F7AE-4D3B-6259266878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E853A7-0022-480A-E242-9FCD5B279C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19F684-5966-8B4F-9C80-1B99B1F3B96A}" type="datetimeFigureOut">
              <a:rPr lang="en-US" smtClean="0"/>
              <a:t>5/14/24</a:t>
            </a:fld>
            <a:endParaRPr lang="en-US"/>
          </a:p>
        </p:txBody>
      </p:sp>
      <p:sp>
        <p:nvSpPr>
          <p:cNvPr id="5" name="Footer Placeholder 4">
            <a:extLst>
              <a:ext uri="{FF2B5EF4-FFF2-40B4-BE49-F238E27FC236}">
                <a16:creationId xmlns:a16="http://schemas.microsoft.com/office/drawing/2014/main" id="{39FDEB26-982C-916C-0AB8-9B541FF42A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51150D-B7E9-3EF5-DFD3-BE26377875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00B520-2D00-E844-87C7-29B86C9CF47E}" type="slidenum">
              <a:rPr lang="en-US" smtClean="0"/>
              <a:t>‹#›</a:t>
            </a:fld>
            <a:endParaRPr lang="en-US"/>
          </a:p>
        </p:txBody>
      </p:sp>
    </p:spTree>
    <p:extLst>
      <p:ext uri="{BB962C8B-B14F-4D97-AF65-F5344CB8AC3E}">
        <p14:creationId xmlns:p14="http://schemas.microsoft.com/office/powerpoint/2010/main" val="493945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jryan4@uoregon.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jryan4@uoregon.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hyperlink" Target="mailto:jryan4@uoregon.edu"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hyperlink" Target="mailto:jryan4@uoregon.edu"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GEOG 4/590: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7: Data access</a:t>
            </a:r>
            <a:endParaRPr sz="32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3279422" y="1688054"/>
            <a:ext cx="5633156" cy="4084039"/>
          </a:xfrm>
          <a:prstGeom prst="rect">
            <a:avLst/>
          </a:prstGeom>
        </p:spPr>
      </p:pic>
      <p:sp>
        <p:nvSpPr>
          <p:cNvPr id="4" name="TextBox 3">
            <a:extLst>
              <a:ext uri="{FF2B5EF4-FFF2-40B4-BE49-F238E27FC236}">
                <a16:creationId xmlns:a16="http://schemas.microsoft.com/office/drawing/2014/main" id="{1D093853-130D-610A-118C-9CD4A263465F}"/>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4">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14:00-16:00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computer screen&#10;&#10;Description automatically generated">
            <a:extLst>
              <a:ext uri="{FF2B5EF4-FFF2-40B4-BE49-F238E27FC236}">
                <a16:creationId xmlns:a16="http://schemas.microsoft.com/office/drawing/2014/main" id="{A8FA86B4-C377-F4FE-E8E8-9DB46148FFBC}"/>
              </a:ext>
            </a:extLst>
          </p:cNvPr>
          <p:cNvPicPr>
            <a:picLocks noChangeAspect="1"/>
          </p:cNvPicPr>
          <p:nvPr/>
        </p:nvPicPr>
        <p:blipFill>
          <a:blip r:embed="rId3"/>
          <a:stretch>
            <a:fillRect/>
          </a:stretch>
        </p:blipFill>
        <p:spPr>
          <a:xfrm>
            <a:off x="150471" y="118605"/>
            <a:ext cx="9110862" cy="1520642"/>
          </a:xfrm>
          <a:prstGeom prst="rect">
            <a:avLst/>
          </a:prstGeom>
        </p:spPr>
      </p:pic>
      <p:pic>
        <p:nvPicPr>
          <p:cNvPr id="12" name="Picture 11" descr="A screen shot of a computer&#10;&#10;Description automatically generated">
            <a:extLst>
              <a:ext uri="{FF2B5EF4-FFF2-40B4-BE49-F238E27FC236}">
                <a16:creationId xmlns:a16="http://schemas.microsoft.com/office/drawing/2014/main" id="{8958ECDF-43C4-9511-9CD0-23CB3F24ED35}"/>
              </a:ext>
            </a:extLst>
          </p:cNvPr>
          <p:cNvPicPr>
            <a:picLocks noChangeAspect="1"/>
          </p:cNvPicPr>
          <p:nvPr/>
        </p:nvPicPr>
        <p:blipFill>
          <a:blip r:embed="rId4"/>
          <a:stretch>
            <a:fillRect/>
          </a:stretch>
        </p:blipFill>
        <p:spPr>
          <a:xfrm>
            <a:off x="150471" y="1740865"/>
            <a:ext cx="9076619" cy="1688135"/>
          </a:xfrm>
          <a:prstGeom prst="rect">
            <a:avLst/>
          </a:prstGeom>
        </p:spPr>
      </p:pic>
      <p:pic>
        <p:nvPicPr>
          <p:cNvPr id="14" name="Picture 13" descr="A computer code with text&#10;&#10;Description automatically generated with medium confidence">
            <a:extLst>
              <a:ext uri="{FF2B5EF4-FFF2-40B4-BE49-F238E27FC236}">
                <a16:creationId xmlns:a16="http://schemas.microsoft.com/office/drawing/2014/main" id="{A4529458-D4BF-077F-19BC-C315D78959BD}"/>
              </a:ext>
            </a:extLst>
          </p:cNvPr>
          <p:cNvPicPr>
            <a:picLocks noChangeAspect="1"/>
          </p:cNvPicPr>
          <p:nvPr/>
        </p:nvPicPr>
        <p:blipFill rotWithShape="1">
          <a:blip r:embed="rId5"/>
          <a:srcRect t="3652"/>
          <a:stretch/>
        </p:blipFill>
        <p:spPr>
          <a:xfrm>
            <a:off x="150471" y="3580908"/>
            <a:ext cx="7187878" cy="1326777"/>
          </a:xfrm>
          <a:prstGeom prst="rect">
            <a:avLst/>
          </a:prstGeom>
        </p:spPr>
      </p:pic>
      <p:pic>
        <p:nvPicPr>
          <p:cNvPr id="16" name="Picture 15" descr="A computer code with black text&#10;&#10;Description automatically generated">
            <a:extLst>
              <a:ext uri="{FF2B5EF4-FFF2-40B4-BE49-F238E27FC236}">
                <a16:creationId xmlns:a16="http://schemas.microsoft.com/office/drawing/2014/main" id="{A71BE520-2B06-D00B-77AA-5AE2E50F520E}"/>
              </a:ext>
            </a:extLst>
          </p:cNvPr>
          <p:cNvPicPr>
            <a:picLocks noChangeAspect="1"/>
          </p:cNvPicPr>
          <p:nvPr/>
        </p:nvPicPr>
        <p:blipFill>
          <a:blip r:embed="rId6"/>
          <a:stretch>
            <a:fillRect/>
          </a:stretch>
        </p:blipFill>
        <p:spPr>
          <a:xfrm>
            <a:off x="150471" y="4907685"/>
            <a:ext cx="7268901" cy="1329290"/>
          </a:xfrm>
          <a:prstGeom prst="rect">
            <a:avLst/>
          </a:prstGeom>
        </p:spPr>
      </p:pic>
    </p:spTree>
    <p:extLst>
      <p:ext uri="{BB962C8B-B14F-4D97-AF65-F5344CB8AC3E}">
        <p14:creationId xmlns:p14="http://schemas.microsoft.com/office/powerpoint/2010/main" val="715946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code&#10;&#10;Description automatically generated">
            <a:extLst>
              <a:ext uri="{FF2B5EF4-FFF2-40B4-BE49-F238E27FC236}">
                <a16:creationId xmlns:a16="http://schemas.microsoft.com/office/drawing/2014/main" id="{F5237377-C53D-0A0A-9B53-021CC5C8E7E9}"/>
              </a:ext>
            </a:extLst>
          </p:cNvPr>
          <p:cNvPicPr>
            <a:picLocks noChangeAspect="1"/>
          </p:cNvPicPr>
          <p:nvPr/>
        </p:nvPicPr>
        <p:blipFill rotWithShape="1">
          <a:blip r:embed="rId2"/>
          <a:srcRect t="21821"/>
          <a:stretch/>
        </p:blipFill>
        <p:spPr>
          <a:xfrm>
            <a:off x="161484" y="353028"/>
            <a:ext cx="10070537" cy="3075972"/>
          </a:xfrm>
          <a:prstGeom prst="rect">
            <a:avLst/>
          </a:prstGeom>
        </p:spPr>
      </p:pic>
    </p:spTree>
    <p:extLst>
      <p:ext uri="{BB962C8B-B14F-4D97-AF65-F5344CB8AC3E}">
        <p14:creationId xmlns:p14="http://schemas.microsoft.com/office/powerpoint/2010/main" val="43512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code&#10;&#10;Description automatically generated">
            <a:extLst>
              <a:ext uri="{FF2B5EF4-FFF2-40B4-BE49-F238E27FC236}">
                <a16:creationId xmlns:a16="http://schemas.microsoft.com/office/drawing/2014/main" id="{DACEBC53-5699-DA97-8FEB-3EB4169D3789}"/>
              </a:ext>
            </a:extLst>
          </p:cNvPr>
          <p:cNvPicPr>
            <a:picLocks noChangeAspect="1"/>
          </p:cNvPicPr>
          <p:nvPr/>
        </p:nvPicPr>
        <p:blipFill>
          <a:blip r:embed="rId2"/>
          <a:stretch>
            <a:fillRect/>
          </a:stretch>
        </p:blipFill>
        <p:spPr>
          <a:xfrm>
            <a:off x="231493" y="1561198"/>
            <a:ext cx="11032229" cy="1686930"/>
          </a:xfrm>
          <a:prstGeom prst="rect">
            <a:avLst/>
          </a:prstGeom>
        </p:spPr>
      </p:pic>
    </p:spTree>
    <p:extLst>
      <p:ext uri="{BB962C8B-B14F-4D97-AF65-F5344CB8AC3E}">
        <p14:creationId xmlns:p14="http://schemas.microsoft.com/office/powerpoint/2010/main" val="3541618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code with numbers&#10;&#10;Description automatically generated">
            <a:extLst>
              <a:ext uri="{FF2B5EF4-FFF2-40B4-BE49-F238E27FC236}">
                <a16:creationId xmlns:a16="http://schemas.microsoft.com/office/drawing/2014/main" id="{2DBB6792-BC37-D8ED-E40D-68B9EE6C4089}"/>
              </a:ext>
            </a:extLst>
          </p:cNvPr>
          <p:cNvPicPr>
            <a:picLocks noChangeAspect="1"/>
          </p:cNvPicPr>
          <p:nvPr/>
        </p:nvPicPr>
        <p:blipFill>
          <a:blip r:embed="rId3"/>
          <a:stretch>
            <a:fillRect/>
          </a:stretch>
        </p:blipFill>
        <p:spPr>
          <a:xfrm>
            <a:off x="183646" y="219919"/>
            <a:ext cx="3179585" cy="6638081"/>
          </a:xfrm>
          <a:prstGeom prst="rect">
            <a:avLst/>
          </a:prstGeom>
        </p:spPr>
      </p:pic>
      <p:pic>
        <p:nvPicPr>
          <p:cNvPr id="6" name="Picture 5" descr="A screenshot of a computer code&#10;&#10;Description automatically generated">
            <a:extLst>
              <a:ext uri="{FF2B5EF4-FFF2-40B4-BE49-F238E27FC236}">
                <a16:creationId xmlns:a16="http://schemas.microsoft.com/office/drawing/2014/main" id="{00C08A03-9923-62C0-E28C-D2C304F0442C}"/>
              </a:ext>
            </a:extLst>
          </p:cNvPr>
          <p:cNvPicPr>
            <a:picLocks noChangeAspect="1"/>
          </p:cNvPicPr>
          <p:nvPr/>
        </p:nvPicPr>
        <p:blipFill>
          <a:blip r:embed="rId4"/>
          <a:stretch>
            <a:fillRect/>
          </a:stretch>
        </p:blipFill>
        <p:spPr>
          <a:xfrm>
            <a:off x="6722960" y="537933"/>
            <a:ext cx="3404887" cy="4066948"/>
          </a:xfrm>
          <a:prstGeom prst="rect">
            <a:avLst/>
          </a:prstGeom>
        </p:spPr>
      </p:pic>
      <p:cxnSp>
        <p:nvCxnSpPr>
          <p:cNvPr id="7" name="Straight Arrow Connector 6">
            <a:extLst>
              <a:ext uri="{FF2B5EF4-FFF2-40B4-BE49-F238E27FC236}">
                <a16:creationId xmlns:a16="http://schemas.microsoft.com/office/drawing/2014/main" id="{5E94E077-92B8-8054-815D-99E0DCC2CC70}"/>
              </a:ext>
            </a:extLst>
          </p:cNvPr>
          <p:cNvCxnSpPr/>
          <p:nvPr/>
        </p:nvCxnSpPr>
        <p:spPr>
          <a:xfrm flipH="1">
            <a:off x="10127847" y="1053296"/>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A49EC4F-7A66-6302-6CA9-303F6E390F7F}"/>
              </a:ext>
            </a:extLst>
          </p:cNvPr>
          <p:cNvCxnSpPr/>
          <p:nvPr/>
        </p:nvCxnSpPr>
        <p:spPr>
          <a:xfrm flipH="1">
            <a:off x="10127847" y="1333017"/>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C5EF782-6957-9CBB-4A77-FB06FC6E93E8}"/>
              </a:ext>
            </a:extLst>
          </p:cNvPr>
          <p:cNvCxnSpPr/>
          <p:nvPr/>
        </p:nvCxnSpPr>
        <p:spPr>
          <a:xfrm flipH="1">
            <a:off x="10127847" y="779362"/>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D8304CF-06DB-7A81-9329-C2460E20D3C2}"/>
              </a:ext>
            </a:extLst>
          </p:cNvPr>
          <p:cNvCxnSpPr/>
          <p:nvPr/>
        </p:nvCxnSpPr>
        <p:spPr>
          <a:xfrm flipH="1">
            <a:off x="10127847" y="2226196"/>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CF0D152-A5EB-BF8B-B90B-39BA1DF7CD5D}"/>
              </a:ext>
            </a:extLst>
          </p:cNvPr>
          <p:cNvCxnSpPr/>
          <p:nvPr/>
        </p:nvCxnSpPr>
        <p:spPr>
          <a:xfrm flipH="1">
            <a:off x="10127847" y="2737411"/>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1DEA5F-3AE2-FFAF-6896-5ED0E9337085}"/>
              </a:ext>
            </a:extLst>
          </p:cNvPr>
          <p:cNvCxnSpPr/>
          <p:nvPr/>
        </p:nvCxnSpPr>
        <p:spPr>
          <a:xfrm flipH="1">
            <a:off x="10127847" y="3445396"/>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630209E-C534-553E-967F-9EAB0AEC1321}"/>
              </a:ext>
            </a:extLst>
          </p:cNvPr>
          <p:cNvCxnSpPr/>
          <p:nvPr/>
        </p:nvCxnSpPr>
        <p:spPr>
          <a:xfrm flipH="1">
            <a:off x="10127847" y="3723188"/>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43053-1960-4028-80F1-750B5516B74E}"/>
              </a:ext>
            </a:extLst>
          </p:cNvPr>
          <p:cNvCxnSpPr/>
          <p:nvPr/>
        </p:nvCxnSpPr>
        <p:spPr>
          <a:xfrm flipH="1">
            <a:off x="3363231" y="741337"/>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9EB573E-C851-6442-AE79-C31607DB7F2C}"/>
              </a:ext>
            </a:extLst>
          </p:cNvPr>
          <p:cNvCxnSpPr/>
          <p:nvPr/>
        </p:nvCxnSpPr>
        <p:spPr>
          <a:xfrm flipH="1">
            <a:off x="3363231" y="6507458"/>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5C1E60C-8EC6-EC68-4575-D24F6A1B6978}"/>
              </a:ext>
            </a:extLst>
          </p:cNvPr>
          <p:cNvCxnSpPr/>
          <p:nvPr/>
        </p:nvCxnSpPr>
        <p:spPr>
          <a:xfrm flipH="1">
            <a:off x="3363231" y="1601721"/>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EA6DCD5-31E9-F7BD-82CF-04D06E22C7BF}"/>
              </a:ext>
            </a:extLst>
          </p:cNvPr>
          <p:cNvCxnSpPr/>
          <p:nvPr/>
        </p:nvCxnSpPr>
        <p:spPr>
          <a:xfrm flipH="1">
            <a:off x="3363231" y="1350935"/>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E228EFC-1308-458F-3471-CBB2B37FF771}"/>
              </a:ext>
            </a:extLst>
          </p:cNvPr>
          <p:cNvCxnSpPr/>
          <p:nvPr/>
        </p:nvCxnSpPr>
        <p:spPr>
          <a:xfrm flipH="1">
            <a:off x="3363231" y="2425453"/>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screenshot of a phone&#10;&#10;Description automatically generated">
            <a:extLst>
              <a:ext uri="{FF2B5EF4-FFF2-40B4-BE49-F238E27FC236}">
                <a16:creationId xmlns:a16="http://schemas.microsoft.com/office/drawing/2014/main" id="{6B17F15F-4F67-1C14-EFB7-7522BC69475D}"/>
              </a:ext>
            </a:extLst>
          </p:cNvPr>
          <p:cNvPicPr>
            <a:picLocks noChangeAspect="1"/>
          </p:cNvPicPr>
          <p:nvPr/>
        </p:nvPicPr>
        <p:blipFill rotWithShape="1">
          <a:blip r:embed="rId5"/>
          <a:srcRect t="5452"/>
          <a:stretch/>
        </p:blipFill>
        <p:spPr>
          <a:xfrm>
            <a:off x="9274720" y="4704553"/>
            <a:ext cx="2733634" cy="941406"/>
          </a:xfrm>
          <a:prstGeom prst="rect">
            <a:avLst/>
          </a:prstGeom>
        </p:spPr>
      </p:pic>
      <p:pic>
        <p:nvPicPr>
          <p:cNvPr id="21" name="Picture 20" descr="A screenshot of a phone&#10;&#10;Description automatically generated">
            <a:extLst>
              <a:ext uri="{FF2B5EF4-FFF2-40B4-BE49-F238E27FC236}">
                <a16:creationId xmlns:a16="http://schemas.microsoft.com/office/drawing/2014/main" id="{23233523-2269-956E-343B-D3EB00F47B6B}"/>
              </a:ext>
            </a:extLst>
          </p:cNvPr>
          <p:cNvPicPr>
            <a:picLocks noChangeAspect="1"/>
          </p:cNvPicPr>
          <p:nvPr/>
        </p:nvPicPr>
        <p:blipFill rotWithShape="1">
          <a:blip r:embed="rId6"/>
          <a:srcRect t="9602"/>
          <a:stretch/>
        </p:blipFill>
        <p:spPr>
          <a:xfrm>
            <a:off x="3563545" y="5175256"/>
            <a:ext cx="2959100" cy="941407"/>
          </a:xfrm>
          <a:prstGeom prst="rect">
            <a:avLst/>
          </a:prstGeom>
        </p:spPr>
      </p:pic>
    </p:spTree>
    <p:extLst>
      <p:ext uri="{BB962C8B-B14F-4D97-AF65-F5344CB8AC3E}">
        <p14:creationId xmlns:p14="http://schemas.microsoft.com/office/powerpoint/2010/main" val="279965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code&#10;&#10;Description automatically generated">
            <a:extLst>
              <a:ext uri="{FF2B5EF4-FFF2-40B4-BE49-F238E27FC236}">
                <a16:creationId xmlns:a16="http://schemas.microsoft.com/office/drawing/2014/main" id="{3B6F2CC9-3A50-CDB4-652A-7CA1BDC27AE2}"/>
              </a:ext>
            </a:extLst>
          </p:cNvPr>
          <p:cNvPicPr>
            <a:picLocks noChangeAspect="1"/>
          </p:cNvPicPr>
          <p:nvPr/>
        </p:nvPicPr>
        <p:blipFill>
          <a:blip r:embed="rId2"/>
          <a:stretch>
            <a:fillRect/>
          </a:stretch>
        </p:blipFill>
        <p:spPr>
          <a:xfrm>
            <a:off x="337114" y="2908364"/>
            <a:ext cx="8980506" cy="1366598"/>
          </a:xfrm>
          <a:prstGeom prst="rect">
            <a:avLst/>
          </a:prstGeom>
        </p:spPr>
      </p:pic>
    </p:spTree>
    <p:extLst>
      <p:ext uri="{BB962C8B-B14F-4D97-AF65-F5344CB8AC3E}">
        <p14:creationId xmlns:p14="http://schemas.microsoft.com/office/powerpoint/2010/main" val="2694865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code&#10;&#10;Description automatically generated">
            <a:extLst>
              <a:ext uri="{FF2B5EF4-FFF2-40B4-BE49-F238E27FC236}">
                <a16:creationId xmlns:a16="http://schemas.microsoft.com/office/drawing/2014/main" id="{3B6F2CC9-3A50-CDB4-652A-7CA1BDC27AE2}"/>
              </a:ext>
            </a:extLst>
          </p:cNvPr>
          <p:cNvPicPr>
            <a:picLocks noChangeAspect="1"/>
          </p:cNvPicPr>
          <p:nvPr/>
        </p:nvPicPr>
        <p:blipFill>
          <a:blip r:embed="rId2"/>
          <a:stretch>
            <a:fillRect/>
          </a:stretch>
        </p:blipFill>
        <p:spPr>
          <a:xfrm>
            <a:off x="337114" y="2908364"/>
            <a:ext cx="8980506" cy="1366598"/>
          </a:xfrm>
          <a:prstGeom prst="rect">
            <a:avLst/>
          </a:prstGeom>
        </p:spPr>
      </p:pic>
      <p:pic>
        <p:nvPicPr>
          <p:cNvPr id="9" name="Picture 8">
            <a:extLst>
              <a:ext uri="{FF2B5EF4-FFF2-40B4-BE49-F238E27FC236}">
                <a16:creationId xmlns:a16="http://schemas.microsoft.com/office/drawing/2014/main" id="{00E06270-9B3A-2FE3-18F2-EFD7EAC0FA2C}"/>
              </a:ext>
            </a:extLst>
          </p:cNvPr>
          <p:cNvPicPr>
            <a:picLocks noChangeAspect="1"/>
          </p:cNvPicPr>
          <p:nvPr/>
        </p:nvPicPr>
        <p:blipFill>
          <a:blip r:embed="rId3"/>
          <a:stretch>
            <a:fillRect/>
          </a:stretch>
        </p:blipFill>
        <p:spPr>
          <a:xfrm>
            <a:off x="337114" y="5172121"/>
            <a:ext cx="8815591" cy="983768"/>
          </a:xfrm>
          <a:prstGeom prst="rect">
            <a:avLst/>
          </a:prstGeom>
        </p:spPr>
      </p:pic>
    </p:spTree>
    <p:extLst>
      <p:ext uri="{BB962C8B-B14F-4D97-AF65-F5344CB8AC3E}">
        <p14:creationId xmlns:p14="http://schemas.microsoft.com/office/powerpoint/2010/main" val="3369273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82FBF7E7-897A-6AD6-B261-E04AB0093E0E}"/>
              </a:ext>
            </a:extLst>
          </p:cNvPr>
          <p:cNvPicPr>
            <a:picLocks noChangeAspect="1"/>
          </p:cNvPicPr>
          <p:nvPr/>
        </p:nvPicPr>
        <p:blipFill>
          <a:blip r:embed="rId2"/>
          <a:stretch>
            <a:fillRect/>
          </a:stretch>
        </p:blipFill>
        <p:spPr>
          <a:xfrm>
            <a:off x="0" y="1"/>
            <a:ext cx="11092070" cy="2259976"/>
          </a:xfrm>
          <a:prstGeom prst="rect">
            <a:avLst/>
          </a:prstGeom>
        </p:spPr>
      </p:pic>
    </p:spTree>
    <p:extLst>
      <p:ext uri="{BB962C8B-B14F-4D97-AF65-F5344CB8AC3E}">
        <p14:creationId xmlns:p14="http://schemas.microsoft.com/office/powerpoint/2010/main" val="170390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letter&#10;&#10;Description automatically generated">
            <a:extLst>
              <a:ext uri="{FF2B5EF4-FFF2-40B4-BE49-F238E27FC236}">
                <a16:creationId xmlns:a16="http://schemas.microsoft.com/office/drawing/2014/main" id="{93CD7AA5-62A5-FA42-929C-49B1991AF24B}"/>
              </a:ext>
            </a:extLst>
          </p:cNvPr>
          <p:cNvPicPr>
            <a:picLocks noChangeAspect="1"/>
          </p:cNvPicPr>
          <p:nvPr/>
        </p:nvPicPr>
        <p:blipFill rotWithShape="1">
          <a:blip r:embed="rId2"/>
          <a:srcRect b="62745"/>
          <a:stretch/>
        </p:blipFill>
        <p:spPr>
          <a:xfrm>
            <a:off x="-1" y="0"/>
            <a:ext cx="11881201" cy="2171700"/>
          </a:xfrm>
          <a:prstGeom prst="rect">
            <a:avLst/>
          </a:prstGeom>
        </p:spPr>
      </p:pic>
    </p:spTree>
    <p:extLst>
      <p:ext uri="{BB962C8B-B14F-4D97-AF65-F5344CB8AC3E}">
        <p14:creationId xmlns:p14="http://schemas.microsoft.com/office/powerpoint/2010/main" val="4230333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letter&#10;&#10;Description automatically generated">
            <a:extLst>
              <a:ext uri="{FF2B5EF4-FFF2-40B4-BE49-F238E27FC236}">
                <a16:creationId xmlns:a16="http://schemas.microsoft.com/office/drawing/2014/main" id="{93CD7AA5-62A5-FA42-929C-49B1991AF24B}"/>
              </a:ext>
            </a:extLst>
          </p:cNvPr>
          <p:cNvPicPr>
            <a:picLocks noChangeAspect="1"/>
          </p:cNvPicPr>
          <p:nvPr/>
        </p:nvPicPr>
        <p:blipFill rotWithShape="1">
          <a:blip r:embed="rId2"/>
          <a:srcRect b="39216"/>
          <a:stretch/>
        </p:blipFill>
        <p:spPr>
          <a:xfrm>
            <a:off x="-1" y="0"/>
            <a:ext cx="11881201" cy="3543300"/>
          </a:xfrm>
          <a:prstGeom prst="rect">
            <a:avLst/>
          </a:prstGeom>
        </p:spPr>
      </p:pic>
    </p:spTree>
    <p:extLst>
      <p:ext uri="{BB962C8B-B14F-4D97-AF65-F5344CB8AC3E}">
        <p14:creationId xmlns:p14="http://schemas.microsoft.com/office/powerpoint/2010/main" val="2142085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letter&#10;&#10;Description automatically generated">
            <a:extLst>
              <a:ext uri="{FF2B5EF4-FFF2-40B4-BE49-F238E27FC236}">
                <a16:creationId xmlns:a16="http://schemas.microsoft.com/office/drawing/2014/main" id="{93CD7AA5-62A5-FA42-929C-49B1991AF24B}"/>
              </a:ext>
            </a:extLst>
          </p:cNvPr>
          <p:cNvPicPr>
            <a:picLocks noChangeAspect="1"/>
          </p:cNvPicPr>
          <p:nvPr/>
        </p:nvPicPr>
        <p:blipFill rotWithShape="1">
          <a:blip r:embed="rId2"/>
          <a:srcRect b="10516"/>
          <a:stretch/>
        </p:blipFill>
        <p:spPr>
          <a:xfrm>
            <a:off x="-1" y="0"/>
            <a:ext cx="11881201" cy="5216236"/>
          </a:xfrm>
          <a:prstGeom prst="rect">
            <a:avLst/>
          </a:prstGeom>
        </p:spPr>
      </p:pic>
    </p:spTree>
    <p:extLst>
      <p:ext uri="{BB962C8B-B14F-4D97-AF65-F5344CB8AC3E}">
        <p14:creationId xmlns:p14="http://schemas.microsoft.com/office/powerpoint/2010/main" val="1953965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GEOG 4/590: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7: Data access</a:t>
            </a:r>
            <a:endParaRPr sz="3200" dirty="0">
              <a:latin typeface="Avenir"/>
              <a:ea typeface="Avenir"/>
              <a:cs typeface="Avenir"/>
              <a:sym typeface="Avenir"/>
            </a:endParaRPr>
          </a:p>
        </p:txBody>
      </p:sp>
      <p:sp>
        <p:nvSpPr>
          <p:cNvPr id="4" name="TextBox 3">
            <a:extLst>
              <a:ext uri="{FF2B5EF4-FFF2-40B4-BE49-F238E27FC236}">
                <a16:creationId xmlns:a16="http://schemas.microsoft.com/office/drawing/2014/main" id="{1D093853-130D-610A-118C-9CD4A263465F}"/>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3">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14:00-16:00</a:t>
            </a:r>
          </a:p>
        </p:txBody>
      </p:sp>
      <p:sp>
        <p:nvSpPr>
          <p:cNvPr id="2" name="TextBox 1">
            <a:extLst>
              <a:ext uri="{FF2B5EF4-FFF2-40B4-BE49-F238E27FC236}">
                <a16:creationId xmlns:a16="http://schemas.microsoft.com/office/drawing/2014/main" id="{D040BE11-029B-40A9-D5DC-83FD612DBE38}"/>
              </a:ext>
            </a:extLst>
          </p:cNvPr>
          <p:cNvSpPr txBox="1"/>
          <p:nvPr/>
        </p:nvSpPr>
        <p:spPr>
          <a:xfrm>
            <a:off x="503295" y="1967696"/>
            <a:ext cx="10596827"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venir Book" panose="02000503020000020003" pitchFamily="2" charset="0"/>
              </a:rPr>
              <a:t>Code review – Assignment 5 (machine learning house prices)</a:t>
            </a:r>
          </a:p>
          <a:p>
            <a:pPr marL="457200" indent="-457200">
              <a:buFont typeface="Arial" panose="020B0604020202020204" pitchFamily="34" charset="0"/>
              <a:buChar char="•"/>
            </a:pPr>
            <a:endParaRPr lang="en-US" sz="2800" dirty="0">
              <a:latin typeface="Avenir Book" panose="02000503020000020003" pitchFamily="2" charset="0"/>
            </a:endParaRPr>
          </a:p>
          <a:p>
            <a:pPr marL="457200" indent="-457200">
              <a:buFont typeface="Arial" panose="020B0604020202020204" pitchFamily="34" charset="0"/>
              <a:buChar char="•"/>
            </a:pPr>
            <a:r>
              <a:rPr lang="en-US" sz="2800" dirty="0">
                <a:latin typeface="Avenir Book" panose="02000503020000020003" pitchFamily="2" charset="0"/>
              </a:rPr>
              <a:t>Data access: APIs</a:t>
            </a:r>
          </a:p>
          <a:p>
            <a:pPr marL="457200" indent="-457200">
              <a:buFont typeface="Arial" panose="020B0604020202020204" pitchFamily="34" charset="0"/>
              <a:buChar char="•"/>
            </a:pPr>
            <a:endParaRPr lang="en-US" sz="2800" dirty="0">
              <a:latin typeface="Avenir Book" panose="02000503020000020003" pitchFamily="2" charset="0"/>
            </a:endParaRPr>
          </a:p>
          <a:p>
            <a:pPr marL="457200" indent="-457200">
              <a:buFont typeface="Arial" panose="020B0604020202020204" pitchFamily="34" charset="0"/>
              <a:buChar char="•"/>
            </a:pPr>
            <a:r>
              <a:rPr lang="en-US" sz="2800" dirty="0">
                <a:latin typeface="Avenir Book" panose="02000503020000020003" pitchFamily="2" charset="0"/>
              </a:rPr>
              <a:t>Data access: Web scraping</a:t>
            </a:r>
          </a:p>
          <a:p>
            <a:pPr marL="457200" indent="-457200">
              <a:buFont typeface="Arial" panose="020B0604020202020204" pitchFamily="34" charset="0"/>
              <a:buChar char="•"/>
            </a:pPr>
            <a:endParaRPr lang="en-US" sz="2800" dirty="0">
              <a:latin typeface="Avenir Book" panose="02000503020000020003" pitchFamily="2" charset="0"/>
            </a:endParaRPr>
          </a:p>
          <a:p>
            <a:pPr marL="457200" indent="-457200">
              <a:buFont typeface="Arial" panose="020B0604020202020204" pitchFamily="34" charset="0"/>
              <a:buChar char="•"/>
            </a:pPr>
            <a:r>
              <a:rPr lang="en-US" sz="2800" dirty="0">
                <a:latin typeface="Avenir Book" panose="02000503020000020003" pitchFamily="2" charset="0"/>
              </a:rPr>
              <a:t>Web scraping in my own research</a:t>
            </a:r>
          </a:p>
        </p:txBody>
      </p:sp>
    </p:spTree>
    <p:extLst>
      <p:ext uri="{BB962C8B-B14F-4D97-AF65-F5344CB8AC3E}">
        <p14:creationId xmlns:p14="http://schemas.microsoft.com/office/powerpoint/2010/main" val="84321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letter&#10;&#10;Description automatically generated">
            <a:extLst>
              <a:ext uri="{FF2B5EF4-FFF2-40B4-BE49-F238E27FC236}">
                <a16:creationId xmlns:a16="http://schemas.microsoft.com/office/drawing/2014/main" id="{93CD7AA5-62A5-FA42-929C-49B1991AF24B}"/>
              </a:ext>
            </a:extLst>
          </p:cNvPr>
          <p:cNvPicPr>
            <a:picLocks noChangeAspect="1"/>
          </p:cNvPicPr>
          <p:nvPr/>
        </p:nvPicPr>
        <p:blipFill>
          <a:blip r:embed="rId2"/>
          <a:stretch>
            <a:fillRect/>
          </a:stretch>
        </p:blipFill>
        <p:spPr>
          <a:xfrm>
            <a:off x="-1" y="0"/>
            <a:ext cx="11881201" cy="5829300"/>
          </a:xfrm>
          <a:prstGeom prst="rect">
            <a:avLst/>
          </a:prstGeom>
        </p:spPr>
      </p:pic>
    </p:spTree>
    <p:extLst>
      <p:ext uri="{BB962C8B-B14F-4D97-AF65-F5344CB8AC3E}">
        <p14:creationId xmlns:p14="http://schemas.microsoft.com/office/powerpoint/2010/main" val="643753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F020D9E-1BAA-8E6F-17EB-D5483AF54DE2}"/>
              </a:ext>
            </a:extLst>
          </p:cNvPr>
          <p:cNvPicPr>
            <a:picLocks noChangeAspect="1"/>
          </p:cNvPicPr>
          <p:nvPr/>
        </p:nvPicPr>
        <p:blipFill>
          <a:blip r:embed="rId2"/>
          <a:stretch>
            <a:fillRect/>
          </a:stretch>
        </p:blipFill>
        <p:spPr>
          <a:xfrm>
            <a:off x="0" y="-1"/>
            <a:ext cx="11500582" cy="4353791"/>
          </a:xfrm>
          <a:prstGeom prst="rect">
            <a:avLst/>
          </a:prstGeom>
        </p:spPr>
      </p:pic>
    </p:spTree>
    <p:extLst>
      <p:ext uri="{BB962C8B-B14F-4D97-AF65-F5344CB8AC3E}">
        <p14:creationId xmlns:p14="http://schemas.microsoft.com/office/powerpoint/2010/main" val="3014835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hite background&#10;&#10;Description automatically generated">
            <a:extLst>
              <a:ext uri="{FF2B5EF4-FFF2-40B4-BE49-F238E27FC236}">
                <a16:creationId xmlns:a16="http://schemas.microsoft.com/office/drawing/2014/main" id="{DED8CBE5-4FDF-AFBB-0FD2-E6F428EAC08B}"/>
              </a:ext>
            </a:extLst>
          </p:cNvPr>
          <p:cNvPicPr>
            <a:picLocks noChangeAspect="1"/>
          </p:cNvPicPr>
          <p:nvPr/>
        </p:nvPicPr>
        <p:blipFill>
          <a:blip r:embed="rId2"/>
          <a:stretch>
            <a:fillRect/>
          </a:stretch>
        </p:blipFill>
        <p:spPr>
          <a:xfrm>
            <a:off x="-1" y="0"/>
            <a:ext cx="10138887" cy="2156178"/>
          </a:xfrm>
          <a:prstGeom prst="rect">
            <a:avLst/>
          </a:prstGeom>
        </p:spPr>
      </p:pic>
    </p:spTree>
    <p:extLst>
      <p:ext uri="{BB962C8B-B14F-4D97-AF65-F5344CB8AC3E}">
        <p14:creationId xmlns:p14="http://schemas.microsoft.com/office/powerpoint/2010/main" val="1768463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270B5287-BF8E-56DD-79AF-329888CAE4E1}"/>
              </a:ext>
            </a:extLst>
          </p:cNvPr>
          <p:cNvPicPr>
            <a:picLocks noChangeAspect="1"/>
          </p:cNvPicPr>
          <p:nvPr/>
        </p:nvPicPr>
        <p:blipFill>
          <a:blip r:embed="rId2"/>
          <a:stretch>
            <a:fillRect/>
          </a:stretch>
        </p:blipFill>
        <p:spPr>
          <a:xfrm>
            <a:off x="595491" y="525953"/>
            <a:ext cx="11001018" cy="5806093"/>
          </a:xfrm>
          <a:prstGeom prst="rect">
            <a:avLst/>
          </a:prstGeom>
        </p:spPr>
      </p:pic>
    </p:spTree>
    <p:extLst>
      <p:ext uri="{BB962C8B-B14F-4D97-AF65-F5344CB8AC3E}">
        <p14:creationId xmlns:p14="http://schemas.microsoft.com/office/powerpoint/2010/main" val="3776546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hite background&#10;&#10;Description automatically generated">
            <a:extLst>
              <a:ext uri="{FF2B5EF4-FFF2-40B4-BE49-F238E27FC236}">
                <a16:creationId xmlns:a16="http://schemas.microsoft.com/office/drawing/2014/main" id="{01BF1F8A-DE5E-CA38-3E62-0FC13527F39F}"/>
              </a:ext>
            </a:extLst>
          </p:cNvPr>
          <p:cNvPicPr>
            <a:picLocks noChangeAspect="1"/>
          </p:cNvPicPr>
          <p:nvPr/>
        </p:nvPicPr>
        <p:blipFill rotWithShape="1">
          <a:blip r:embed="rId2"/>
          <a:srcRect b="66492"/>
          <a:stretch/>
        </p:blipFill>
        <p:spPr>
          <a:xfrm>
            <a:off x="-1" y="0"/>
            <a:ext cx="10138887" cy="72248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D5464A5-4CFA-F41B-8E96-2D7F89E1727A}"/>
              </a:ext>
            </a:extLst>
          </p:cNvPr>
          <p:cNvPicPr>
            <a:picLocks noChangeAspect="1"/>
          </p:cNvPicPr>
          <p:nvPr/>
        </p:nvPicPr>
        <p:blipFill rotWithShape="1">
          <a:blip r:embed="rId3"/>
          <a:srcRect b="87952"/>
          <a:stretch/>
        </p:blipFill>
        <p:spPr>
          <a:xfrm>
            <a:off x="174343" y="934156"/>
            <a:ext cx="9790197" cy="601134"/>
          </a:xfrm>
          <a:prstGeom prst="rect">
            <a:avLst/>
          </a:prstGeom>
        </p:spPr>
      </p:pic>
    </p:spTree>
    <p:extLst>
      <p:ext uri="{BB962C8B-B14F-4D97-AF65-F5344CB8AC3E}">
        <p14:creationId xmlns:p14="http://schemas.microsoft.com/office/powerpoint/2010/main" val="844660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hite background&#10;&#10;Description automatically generated">
            <a:extLst>
              <a:ext uri="{FF2B5EF4-FFF2-40B4-BE49-F238E27FC236}">
                <a16:creationId xmlns:a16="http://schemas.microsoft.com/office/drawing/2014/main" id="{01BF1F8A-DE5E-CA38-3E62-0FC13527F39F}"/>
              </a:ext>
            </a:extLst>
          </p:cNvPr>
          <p:cNvPicPr>
            <a:picLocks noChangeAspect="1"/>
          </p:cNvPicPr>
          <p:nvPr/>
        </p:nvPicPr>
        <p:blipFill rotWithShape="1">
          <a:blip r:embed="rId2"/>
          <a:srcRect b="66492"/>
          <a:stretch/>
        </p:blipFill>
        <p:spPr>
          <a:xfrm>
            <a:off x="-1" y="0"/>
            <a:ext cx="10138887" cy="72248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D5464A5-4CFA-F41B-8E96-2D7F89E1727A}"/>
              </a:ext>
            </a:extLst>
          </p:cNvPr>
          <p:cNvPicPr>
            <a:picLocks noChangeAspect="1"/>
          </p:cNvPicPr>
          <p:nvPr/>
        </p:nvPicPr>
        <p:blipFill rotWithShape="1">
          <a:blip r:embed="rId3"/>
          <a:srcRect b="18043"/>
          <a:stretch/>
        </p:blipFill>
        <p:spPr>
          <a:xfrm>
            <a:off x="174343" y="934155"/>
            <a:ext cx="9790197" cy="4089401"/>
          </a:xfrm>
          <a:prstGeom prst="rect">
            <a:avLst/>
          </a:prstGeom>
        </p:spPr>
      </p:pic>
    </p:spTree>
    <p:extLst>
      <p:ext uri="{BB962C8B-B14F-4D97-AF65-F5344CB8AC3E}">
        <p14:creationId xmlns:p14="http://schemas.microsoft.com/office/powerpoint/2010/main" val="3308882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hite background&#10;&#10;Description automatically generated">
            <a:extLst>
              <a:ext uri="{FF2B5EF4-FFF2-40B4-BE49-F238E27FC236}">
                <a16:creationId xmlns:a16="http://schemas.microsoft.com/office/drawing/2014/main" id="{01BF1F8A-DE5E-CA38-3E62-0FC13527F39F}"/>
              </a:ext>
            </a:extLst>
          </p:cNvPr>
          <p:cNvPicPr>
            <a:picLocks noChangeAspect="1"/>
          </p:cNvPicPr>
          <p:nvPr/>
        </p:nvPicPr>
        <p:blipFill rotWithShape="1">
          <a:blip r:embed="rId2"/>
          <a:srcRect b="66492"/>
          <a:stretch/>
        </p:blipFill>
        <p:spPr>
          <a:xfrm>
            <a:off x="-1" y="0"/>
            <a:ext cx="10138887" cy="72248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D5464A5-4CFA-F41B-8E96-2D7F89E1727A}"/>
              </a:ext>
            </a:extLst>
          </p:cNvPr>
          <p:cNvPicPr>
            <a:picLocks noChangeAspect="1"/>
          </p:cNvPicPr>
          <p:nvPr/>
        </p:nvPicPr>
        <p:blipFill>
          <a:blip r:embed="rId3"/>
          <a:stretch>
            <a:fillRect/>
          </a:stretch>
        </p:blipFill>
        <p:spPr>
          <a:xfrm>
            <a:off x="174343" y="934155"/>
            <a:ext cx="9790197" cy="4989689"/>
          </a:xfrm>
          <a:prstGeom prst="rect">
            <a:avLst/>
          </a:prstGeom>
        </p:spPr>
      </p:pic>
    </p:spTree>
    <p:extLst>
      <p:ext uri="{BB962C8B-B14F-4D97-AF65-F5344CB8AC3E}">
        <p14:creationId xmlns:p14="http://schemas.microsoft.com/office/powerpoint/2010/main" val="321895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hite background&#10;&#10;Description automatically generated">
            <a:extLst>
              <a:ext uri="{FF2B5EF4-FFF2-40B4-BE49-F238E27FC236}">
                <a16:creationId xmlns:a16="http://schemas.microsoft.com/office/drawing/2014/main" id="{8CBC4EE8-639E-1358-6557-18A98AB161D4}"/>
              </a:ext>
            </a:extLst>
          </p:cNvPr>
          <p:cNvPicPr>
            <a:picLocks noChangeAspect="1"/>
          </p:cNvPicPr>
          <p:nvPr/>
        </p:nvPicPr>
        <p:blipFill rotWithShape="1">
          <a:blip r:embed="rId2"/>
          <a:srcRect b="66492"/>
          <a:stretch/>
        </p:blipFill>
        <p:spPr>
          <a:xfrm>
            <a:off x="-1" y="0"/>
            <a:ext cx="10138887" cy="72248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1C99A612-D3AC-545E-488D-2849AED8CC70}"/>
              </a:ext>
            </a:extLst>
          </p:cNvPr>
          <p:cNvPicPr>
            <a:picLocks noChangeAspect="1"/>
          </p:cNvPicPr>
          <p:nvPr/>
        </p:nvPicPr>
        <p:blipFill rotWithShape="1">
          <a:blip r:embed="rId3"/>
          <a:srcRect b="92063"/>
          <a:stretch/>
        </p:blipFill>
        <p:spPr>
          <a:xfrm>
            <a:off x="181328" y="635000"/>
            <a:ext cx="9740854" cy="493889"/>
          </a:xfrm>
          <a:prstGeom prst="rect">
            <a:avLst/>
          </a:prstGeom>
        </p:spPr>
      </p:pic>
    </p:spTree>
    <p:extLst>
      <p:ext uri="{BB962C8B-B14F-4D97-AF65-F5344CB8AC3E}">
        <p14:creationId xmlns:p14="http://schemas.microsoft.com/office/powerpoint/2010/main" val="760318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hite background&#10;&#10;Description automatically generated">
            <a:extLst>
              <a:ext uri="{FF2B5EF4-FFF2-40B4-BE49-F238E27FC236}">
                <a16:creationId xmlns:a16="http://schemas.microsoft.com/office/drawing/2014/main" id="{8CBC4EE8-639E-1358-6557-18A98AB161D4}"/>
              </a:ext>
            </a:extLst>
          </p:cNvPr>
          <p:cNvPicPr>
            <a:picLocks noChangeAspect="1"/>
          </p:cNvPicPr>
          <p:nvPr/>
        </p:nvPicPr>
        <p:blipFill rotWithShape="1">
          <a:blip r:embed="rId2"/>
          <a:srcRect b="66492"/>
          <a:stretch/>
        </p:blipFill>
        <p:spPr>
          <a:xfrm>
            <a:off x="-1" y="0"/>
            <a:ext cx="10138887" cy="72248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1C99A612-D3AC-545E-488D-2849AED8CC70}"/>
              </a:ext>
            </a:extLst>
          </p:cNvPr>
          <p:cNvPicPr>
            <a:picLocks noChangeAspect="1"/>
          </p:cNvPicPr>
          <p:nvPr/>
        </p:nvPicPr>
        <p:blipFill rotWithShape="1">
          <a:blip r:embed="rId3"/>
          <a:srcRect b="43991"/>
          <a:stretch/>
        </p:blipFill>
        <p:spPr>
          <a:xfrm>
            <a:off x="181328" y="635000"/>
            <a:ext cx="9740854" cy="3485444"/>
          </a:xfrm>
          <a:prstGeom prst="rect">
            <a:avLst/>
          </a:prstGeom>
        </p:spPr>
      </p:pic>
    </p:spTree>
    <p:extLst>
      <p:ext uri="{BB962C8B-B14F-4D97-AF65-F5344CB8AC3E}">
        <p14:creationId xmlns:p14="http://schemas.microsoft.com/office/powerpoint/2010/main" val="2834224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hite background&#10;&#10;Description automatically generated">
            <a:extLst>
              <a:ext uri="{FF2B5EF4-FFF2-40B4-BE49-F238E27FC236}">
                <a16:creationId xmlns:a16="http://schemas.microsoft.com/office/drawing/2014/main" id="{8CBC4EE8-639E-1358-6557-18A98AB161D4}"/>
              </a:ext>
            </a:extLst>
          </p:cNvPr>
          <p:cNvPicPr>
            <a:picLocks noChangeAspect="1"/>
          </p:cNvPicPr>
          <p:nvPr/>
        </p:nvPicPr>
        <p:blipFill rotWithShape="1">
          <a:blip r:embed="rId2"/>
          <a:srcRect b="66492"/>
          <a:stretch/>
        </p:blipFill>
        <p:spPr>
          <a:xfrm>
            <a:off x="-1" y="0"/>
            <a:ext cx="10138887" cy="72248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1C99A612-D3AC-545E-488D-2849AED8CC70}"/>
              </a:ext>
            </a:extLst>
          </p:cNvPr>
          <p:cNvPicPr>
            <a:picLocks noChangeAspect="1"/>
          </p:cNvPicPr>
          <p:nvPr/>
        </p:nvPicPr>
        <p:blipFill rotWithShape="1">
          <a:blip r:embed="rId3"/>
          <a:srcRect b="24399"/>
          <a:stretch/>
        </p:blipFill>
        <p:spPr>
          <a:xfrm>
            <a:off x="181328" y="635000"/>
            <a:ext cx="9740854" cy="4704644"/>
          </a:xfrm>
          <a:prstGeom prst="rect">
            <a:avLst/>
          </a:prstGeom>
        </p:spPr>
      </p:pic>
    </p:spTree>
    <p:extLst>
      <p:ext uri="{BB962C8B-B14F-4D97-AF65-F5344CB8AC3E}">
        <p14:creationId xmlns:p14="http://schemas.microsoft.com/office/powerpoint/2010/main" val="63504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4;p13">
            <a:extLst>
              <a:ext uri="{FF2B5EF4-FFF2-40B4-BE49-F238E27FC236}">
                <a16:creationId xmlns:a16="http://schemas.microsoft.com/office/drawing/2014/main" id="{5B490770-9709-3F34-76C8-69D837F93E66}"/>
              </a:ext>
            </a:extLst>
          </p:cNvPr>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US" sz="3200" dirty="0">
                <a:latin typeface="Avenir"/>
                <a:ea typeface="Avenir"/>
                <a:cs typeface="Avenir"/>
                <a:sym typeface="Avenir"/>
              </a:rPr>
              <a:t>Code review: Assignment 5</a:t>
            </a:r>
            <a:endParaRPr sz="3200" dirty="0">
              <a:latin typeface="Avenir"/>
              <a:ea typeface="Avenir"/>
              <a:cs typeface="Avenir"/>
              <a:sym typeface="Avenir"/>
            </a:endParaRPr>
          </a:p>
        </p:txBody>
      </p:sp>
      <p:pic>
        <p:nvPicPr>
          <p:cNvPr id="4" name="Picture 3" descr="A screenshot of a computer&#10;&#10;Description automatically generated">
            <a:extLst>
              <a:ext uri="{FF2B5EF4-FFF2-40B4-BE49-F238E27FC236}">
                <a16:creationId xmlns:a16="http://schemas.microsoft.com/office/drawing/2014/main" id="{0F36510E-A46E-2DB0-BE89-85B87FC22988}"/>
              </a:ext>
            </a:extLst>
          </p:cNvPr>
          <p:cNvPicPr>
            <a:picLocks noChangeAspect="1"/>
          </p:cNvPicPr>
          <p:nvPr/>
        </p:nvPicPr>
        <p:blipFill rotWithShape="1">
          <a:blip r:embed="rId2"/>
          <a:srcRect b="5096"/>
          <a:stretch/>
        </p:blipFill>
        <p:spPr>
          <a:xfrm>
            <a:off x="184993" y="1167839"/>
            <a:ext cx="9055098" cy="2802278"/>
          </a:xfrm>
          <a:prstGeom prst="rect">
            <a:avLst/>
          </a:prstGeom>
        </p:spPr>
      </p:pic>
    </p:spTree>
    <p:extLst>
      <p:ext uri="{BB962C8B-B14F-4D97-AF65-F5344CB8AC3E}">
        <p14:creationId xmlns:p14="http://schemas.microsoft.com/office/powerpoint/2010/main" val="2551165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hite background&#10;&#10;Description automatically generated">
            <a:extLst>
              <a:ext uri="{FF2B5EF4-FFF2-40B4-BE49-F238E27FC236}">
                <a16:creationId xmlns:a16="http://schemas.microsoft.com/office/drawing/2014/main" id="{8CBC4EE8-639E-1358-6557-18A98AB161D4}"/>
              </a:ext>
            </a:extLst>
          </p:cNvPr>
          <p:cNvPicPr>
            <a:picLocks noChangeAspect="1"/>
          </p:cNvPicPr>
          <p:nvPr/>
        </p:nvPicPr>
        <p:blipFill rotWithShape="1">
          <a:blip r:embed="rId2"/>
          <a:srcRect b="66492"/>
          <a:stretch/>
        </p:blipFill>
        <p:spPr>
          <a:xfrm>
            <a:off x="-1" y="0"/>
            <a:ext cx="10138887" cy="72248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1C99A612-D3AC-545E-488D-2849AED8CC70}"/>
              </a:ext>
            </a:extLst>
          </p:cNvPr>
          <p:cNvPicPr>
            <a:picLocks noChangeAspect="1"/>
          </p:cNvPicPr>
          <p:nvPr/>
        </p:nvPicPr>
        <p:blipFill>
          <a:blip r:embed="rId3"/>
          <a:stretch>
            <a:fillRect/>
          </a:stretch>
        </p:blipFill>
        <p:spPr>
          <a:xfrm>
            <a:off x="181328" y="635000"/>
            <a:ext cx="9740854" cy="6223000"/>
          </a:xfrm>
          <a:prstGeom prst="rect">
            <a:avLst/>
          </a:prstGeom>
        </p:spPr>
      </p:pic>
    </p:spTree>
    <p:extLst>
      <p:ext uri="{BB962C8B-B14F-4D97-AF65-F5344CB8AC3E}">
        <p14:creationId xmlns:p14="http://schemas.microsoft.com/office/powerpoint/2010/main" val="4225701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hite background&#10;&#10;Description automatically generated">
            <a:extLst>
              <a:ext uri="{FF2B5EF4-FFF2-40B4-BE49-F238E27FC236}">
                <a16:creationId xmlns:a16="http://schemas.microsoft.com/office/drawing/2014/main" id="{8CBC4EE8-639E-1358-6557-18A98AB161D4}"/>
              </a:ext>
            </a:extLst>
          </p:cNvPr>
          <p:cNvPicPr>
            <a:picLocks noChangeAspect="1"/>
          </p:cNvPicPr>
          <p:nvPr/>
        </p:nvPicPr>
        <p:blipFill rotWithShape="1">
          <a:blip r:embed="rId2"/>
          <a:srcRect b="66492"/>
          <a:stretch/>
        </p:blipFill>
        <p:spPr>
          <a:xfrm>
            <a:off x="-1" y="0"/>
            <a:ext cx="10138887" cy="722489"/>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850BE895-8644-12E8-3E7F-1196F4ED1FB6}"/>
              </a:ext>
            </a:extLst>
          </p:cNvPr>
          <p:cNvPicPr>
            <a:picLocks noChangeAspect="1"/>
          </p:cNvPicPr>
          <p:nvPr/>
        </p:nvPicPr>
        <p:blipFill>
          <a:blip r:embed="rId3"/>
          <a:stretch>
            <a:fillRect/>
          </a:stretch>
        </p:blipFill>
        <p:spPr>
          <a:xfrm>
            <a:off x="-2" y="474134"/>
            <a:ext cx="9353107" cy="6383866"/>
          </a:xfrm>
          <a:prstGeom prst="rect">
            <a:avLst/>
          </a:prstGeom>
        </p:spPr>
      </p:pic>
    </p:spTree>
    <p:extLst>
      <p:ext uri="{BB962C8B-B14F-4D97-AF65-F5344CB8AC3E}">
        <p14:creationId xmlns:p14="http://schemas.microsoft.com/office/powerpoint/2010/main" val="856330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49CE5F4F-4393-3A4A-B634-5D2E425C886A}"/>
              </a:ext>
            </a:extLst>
          </p:cNvPr>
          <p:cNvPicPr>
            <a:picLocks noChangeAspect="1"/>
          </p:cNvPicPr>
          <p:nvPr/>
        </p:nvPicPr>
        <p:blipFill>
          <a:blip r:embed="rId2"/>
          <a:stretch>
            <a:fillRect/>
          </a:stretch>
        </p:blipFill>
        <p:spPr>
          <a:xfrm>
            <a:off x="83127" y="93517"/>
            <a:ext cx="10182084" cy="1496291"/>
          </a:xfrm>
          <a:prstGeom prst="rect">
            <a:avLst/>
          </a:prstGeom>
        </p:spPr>
      </p:pic>
    </p:spTree>
    <p:extLst>
      <p:ext uri="{BB962C8B-B14F-4D97-AF65-F5344CB8AC3E}">
        <p14:creationId xmlns:p14="http://schemas.microsoft.com/office/powerpoint/2010/main" val="1426914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9C3F3493-94DD-C3AE-EC3C-6CA2FA23E261}"/>
              </a:ext>
            </a:extLst>
          </p:cNvPr>
          <p:cNvPicPr>
            <a:picLocks noChangeAspect="1"/>
          </p:cNvPicPr>
          <p:nvPr/>
        </p:nvPicPr>
        <p:blipFill>
          <a:blip r:embed="rId2"/>
          <a:stretch>
            <a:fillRect/>
          </a:stretch>
        </p:blipFill>
        <p:spPr>
          <a:xfrm>
            <a:off x="1045882" y="493889"/>
            <a:ext cx="10100236" cy="5870222"/>
          </a:xfrm>
          <a:prstGeom prst="rect">
            <a:avLst/>
          </a:prstGeom>
        </p:spPr>
      </p:pic>
    </p:spTree>
    <p:extLst>
      <p:ext uri="{BB962C8B-B14F-4D97-AF65-F5344CB8AC3E}">
        <p14:creationId xmlns:p14="http://schemas.microsoft.com/office/powerpoint/2010/main" val="731012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Teams&#10;&#10;Description automatically generated">
            <a:extLst>
              <a:ext uri="{FF2B5EF4-FFF2-40B4-BE49-F238E27FC236}">
                <a16:creationId xmlns:a16="http://schemas.microsoft.com/office/drawing/2014/main" id="{7C88ABAD-A040-915F-3379-393D043466D5}"/>
              </a:ext>
            </a:extLst>
          </p:cNvPr>
          <p:cNvPicPr>
            <a:picLocks noChangeAspect="1"/>
          </p:cNvPicPr>
          <p:nvPr/>
        </p:nvPicPr>
        <p:blipFill>
          <a:blip r:embed="rId2"/>
          <a:stretch>
            <a:fillRect/>
          </a:stretch>
        </p:blipFill>
        <p:spPr>
          <a:xfrm>
            <a:off x="83127" y="883228"/>
            <a:ext cx="11031207" cy="4530435"/>
          </a:xfrm>
          <a:prstGeom prst="rect">
            <a:avLst/>
          </a:prstGeom>
        </p:spPr>
      </p:pic>
      <p:pic>
        <p:nvPicPr>
          <p:cNvPr id="5" name="Picture 4" descr="Text&#10;&#10;Description automatically generated">
            <a:extLst>
              <a:ext uri="{FF2B5EF4-FFF2-40B4-BE49-F238E27FC236}">
                <a16:creationId xmlns:a16="http://schemas.microsoft.com/office/drawing/2014/main" id="{951EE20C-A937-0165-2EF7-91CEE49EC4C3}"/>
              </a:ext>
            </a:extLst>
          </p:cNvPr>
          <p:cNvPicPr>
            <a:picLocks noChangeAspect="1"/>
          </p:cNvPicPr>
          <p:nvPr/>
        </p:nvPicPr>
        <p:blipFill rotWithShape="1">
          <a:blip r:embed="rId3"/>
          <a:srcRect b="53472"/>
          <a:stretch/>
        </p:blipFill>
        <p:spPr>
          <a:xfrm>
            <a:off x="83127" y="93518"/>
            <a:ext cx="10182084" cy="696192"/>
          </a:xfrm>
          <a:prstGeom prst="rect">
            <a:avLst/>
          </a:prstGeom>
        </p:spPr>
      </p:pic>
    </p:spTree>
    <p:extLst>
      <p:ext uri="{BB962C8B-B14F-4D97-AF65-F5344CB8AC3E}">
        <p14:creationId xmlns:p14="http://schemas.microsoft.com/office/powerpoint/2010/main" val="4175770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951EE20C-A937-0165-2EF7-91CEE49EC4C3}"/>
              </a:ext>
            </a:extLst>
          </p:cNvPr>
          <p:cNvPicPr>
            <a:picLocks noChangeAspect="1"/>
          </p:cNvPicPr>
          <p:nvPr/>
        </p:nvPicPr>
        <p:blipFill rotWithShape="1">
          <a:blip r:embed="rId2"/>
          <a:srcRect b="53472"/>
          <a:stretch/>
        </p:blipFill>
        <p:spPr>
          <a:xfrm>
            <a:off x="83127" y="93518"/>
            <a:ext cx="10182084" cy="696192"/>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A5489A73-798C-9F23-7DBC-916DE472263F}"/>
              </a:ext>
            </a:extLst>
          </p:cNvPr>
          <p:cNvPicPr>
            <a:picLocks noChangeAspect="1"/>
          </p:cNvPicPr>
          <p:nvPr/>
        </p:nvPicPr>
        <p:blipFill>
          <a:blip r:embed="rId3"/>
          <a:stretch>
            <a:fillRect/>
          </a:stretch>
        </p:blipFill>
        <p:spPr>
          <a:xfrm>
            <a:off x="83127" y="992910"/>
            <a:ext cx="10425465" cy="5091801"/>
          </a:xfrm>
          <a:prstGeom prst="rect">
            <a:avLst/>
          </a:prstGeom>
        </p:spPr>
      </p:pic>
    </p:spTree>
    <p:extLst>
      <p:ext uri="{BB962C8B-B14F-4D97-AF65-F5344CB8AC3E}">
        <p14:creationId xmlns:p14="http://schemas.microsoft.com/office/powerpoint/2010/main" val="3305050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951EE20C-A937-0165-2EF7-91CEE49EC4C3}"/>
              </a:ext>
            </a:extLst>
          </p:cNvPr>
          <p:cNvPicPr>
            <a:picLocks noChangeAspect="1"/>
          </p:cNvPicPr>
          <p:nvPr/>
        </p:nvPicPr>
        <p:blipFill rotWithShape="1">
          <a:blip r:embed="rId2"/>
          <a:srcRect b="53472"/>
          <a:stretch/>
        </p:blipFill>
        <p:spPr>
          <a:xfrm>
            <a:off x="83127" y="93518"/>
            <a:ext cx="10182084" cy="696192"/>
          </a:xfrm>
          <a:prstGeom prst="rect">
            <a:avLst/>
          </a:prstGeom>
        </p:spPr>
      </p:pic>
      <p:pic>
        <p:nvPicPr>
          <p:cNvPr id="3" name="Picture 2" descr="Table&#10;&#10;Description automatically generated">
            <a:extLst>
              <a:ext uri="{FF2B5EF4-FFF2-40B4-BE49-F238E27FC236}">
                <a16:creationId xmlns:a16="http://schemas.microsoft.com/office/drawing/2014/main" id="{F8B663AD-781F-70B6-863C-E72B23EAD617}"/>
              </a:ext>
            </a:extLst>
          </p:cNvPr>
          <p:cNvPicPr>
            <a:picLocks noChangeAspect="1"/>
          </p:cNvPicPr>
          <p:nvPr/>
        </p:nvPicPr>
        <p:blipFill rotWithShape="1">
          <a:blip r:embed="rId3"/>
          <a:srcRect b="62581"/>
          <a:stretch/>
        </p:blipFill>
        <p:spPr>
          <a:xfrm>
            <a:off x="193460" y="789710"/>
            <a:ext cx="7931029" cy="2235712"/>
          </a:xfrm>
          <a:prstGeom prst="rect">
            <a:avLst/>
          </a:prstGeom>
        </p:spPr>
      </p:pic>
    </p:spTree>
    <p:extLst>
      <p:ext uri="{BB962C8B-B14F-4D97-AF65-F5344CB8AC3E}">
        <p14:creationId xmlns:p14="http://schemas.microsoft.com/office/powerpoint/2010/main" val="1640667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951EE20C-A937-0165-2EF7-91CEE49EC4C3}"/>
              </a:ext>
            </a:extLst>
          </p:cNvPr>
          <p:cNvPicPr>
            <a:picLocks noChangeAspect="1"/>
          </p:cNvPicPr>
          <p:nvPr/>
        </p:nvPicPr>
        <p:blipFill rotWithShape="1">
          <a:blip r:embed="rId2"/>
          <a:srcRect b="53472"/>
          <a:stretch/>
        </p:blipFill>
        <p:spPr>
          <a:xfrm>
            <a:off x="83127" y="93518"/>
            <a:ext cx="10182084" cy="696192"/>
          </a:xfrm>
          <a:prstGeom prst="rect">
            <a:avLst/>
          </a:prstGeom>
        </p:spPr>
      </p:pic>
      <p:pic>
        <p:nvPicPr>
          <p:cNvPr id="3" name="Picture 2" descr="Table&#10;&#10;Description automatically generated">
            <a:extLst>
              <a:ext uri="{FF2B5EF4-FFF2-40B4-BE49-F238E27FC236}">
                <a16:creationId xmlns:a16="http://schemas.microsoft.com/office/drawing/2014/main" id="{F8B663AD-781F-70B6-863C-E72B23EAD617}"/>
              </a:ext>
            </a:extLst>
          </p:cNvPr>
          <p:cNvPicPr>
            <a:picLocks noChangeAspect="1"/>
          </p:cNvPicPr>
          <p:nvPr/>
        </p:nvPicPr>
        <p:blipFill>
          <a:blip r:embed="rId3"/>
          <a:stretch>
            <a:fillRect/>
          </a:stretch>
        </p:blipFill>
        <p:spPr>
          <a:xfrm>
            <a:off x="193460" y="789710"/>
            <a:ext cx="7931029" cy="5974772"/>
          </a:xfrm>
          <a:prstGeom prst="rect">
            <a:avLst/>
          </a:prstGeom>
        </p:spPr>
      </p:pic>
    </p:spTree>
    <p:extLst>
      <p:ext uri="{BB962C8B-B14F-4D97-AF65-F5344CB8AC3E}">
        <p14:creationId xmlns:p14="http://schemas.microsoft.com/office/powerpoint/2010/main" val="1802057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951EE20C-A937-0165-2EF7-91CEE49EC4C3}"/>
              </a:ext>
            </a:extLst>
          </p:cNvPr>
          <p:cNvPicPr>
            <a:picLocks noChangeAspect="1"/>
          </p:cNvPicPr>
          <p:nvPr/>
        </p:nvPicPr>
        <p:blipFill rotWithShape="1">
          <a:blip r:embed="rId2"/>
          <a:srcRect b="53472"/>
          <a:stretch/>
        </p:blipFill>
        <p:spPr>
          <a:xfrm>
            <a:off x="83127" y="93518"/>
            <a:ext cx="10182084" cy="696192"/>
          </a:xfrm>
          <a:prstGeom prst="rect">
            <a:avLst/>
          </a:prstGeom>
        </p:spPr>
      </p:pic>
      <p:pic>
        <p:nvPicPr>
          <p:cNvPr id="4" name="Picture 3" descr="Chart, histogram&#10;&#10;Description automatically generated">
            <a:extLst>
              <a:ext uri="{FF2B5EF4-FFF2-40B4-BE49-F238E27FC236}">
                <a16:creationId xmlns:a16="http://schemas.microsoft.com/office/drawing/2014/main" id="{325B28B3-BCFB-B9E8-7264-A5006968B357}"/>
              </a:ext>
            </a:extLst>
          </p:cNvPr>
          <p:cNvPicPr>
            <a:picLocks noChangeAspect="1"/>
          </p:cNvPicPr>
          <p:nvPr/>
        </p:nvPicPr>
        <p:blipFill>
          <a:blip r:embed="rId3"/>
          <a:stretch>
            <a:fillRect/>
          </a:stretch>
        </p:blipFill>
        <p:spPr>
          <a:xfrm>
            <a:off x="83126" y="789710"/>
            <a:ext cx="9414165" cy="5467765"/>
          </a:xfrm>
          <a:prstGeom prst="rect">
            <a:avLst/>
          </a:prstGeom>
        </p:spPr>
      </p:pic>
    </p:spTree>
    <p:extLst>
      <p:ext uri="{BB962C8B-B14F-4D97-AF65-F5344CB8AC3E}">
        <p14:creationId xmlns:p14="http://schemas.microsoft.com/office/powerpoint/2010/main" val="14108544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4C948DBC-03E6-786E-22D6-2DDAB4928BBC}"/>
              </a:ext>
            </a:extLst>
          </p:cNvPr>
          <p:cNvPicPr>
            <a:picLocks noChangeAspect="1"/>
          </p:cNvPicPr>
          <p:nvPr/>
        </p:nvPicPr>
        <p:blipFill rotWithShape="1">
          <a:blip r:embed="rId2"/>
          <a:srcRect b="42857"/>
          <a:stretch/>
        </p:blipFill>
        <p:spPr>
          <a:xfrm>
            <a:off x="113144" y="86591"/>
            <a:ext cx="10430597" cy="2770909"/>
          </a:xfrm>
          <a:prstGeom prst="rect">
            <a:avLst/>
          </a:prstGeom>
        </p:spPr>
      </p:pic>
    </p:spTree>
    <p:extLst>
      <p:ext uri="{BB962C8B-B14F-4D97-AF65-F5344CB8AC3E}">
        <p14:creationId xmlns:p14="http://schemas.microsoft.com/office/powerpoint/2010/main" val="2245384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4;p13">
            <a:extLst>
              <a:ext uri="{FF2B5EF4-FFF2-40B4-BE49-F238E27FC236}">
                <a16:creationId xmlns:a16="http://schemas.microsoft.com/office/drawing/2014/main" id="{5B490770-9709-3F34-76C8-69D837F93E66}"/>
              </a:ext>
            </a:extLst>
          </p:cNvPr>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US" sz="3200" dirty="0">
                <a:latin typeface="Avenir"/>
                <a:ea typeface="Avenir"/>
                <a:cs typeface="Avenir"/>
                <a:sym typeface="Avenir"/>
              </a:rPr>
              <a:t>Code review: Assignment 5</a:t>
            </a:r>
            <a:endParaRPr sz="3200" dirty="0">
              <a:latin typeface="Avenir"/>
              <a:ea typeface="Avenir"/>
              <a:cs typeface="Avenir"/>
              <a:sym typeface="Avenir"/>
            </a:endParaRPr>
          </a:p>
        </p:txBody>
      </p:sp>
      <p:pic>
        <p:nvPicPr>
          <p:cNvPr id="4" name="Picture 3" descr="A screenshot of a computer&#10;&#10;Description automatically generated">
            <a:extLst>
              <a:ext uri="{FF2B5EF4-FFF2-40B4-BE49-F238E27FC236}">
                <a16:creationId xmlns:a16="http://schemas.microsoft.com/office/drawing/2014/main" id="{0F36510E-A46E-2DB0-BE89-85B87FC22988}"/>
              </a:ext>
            </a:extLst>
          </p:cNvPr>
          <p:cNvPicPr>
            <a:picLocks noChangeAspect="1"/>
          </p:cNvPicPr>
          <p:nvPr/>
        </p:nvPicPr>
        <p:blipFill rotWithShape="1">
          <a:blip r:embed="rId2"/>
          <a:srcRect b="5096"/>
          <a:stretch/>
        </p:blipFill>
        <p:spPr>
          <a:xfrm>
            <a:off x="184993" y="1167839"/>
            <a:ext cx="9055098" cy="2802278"/>
          </a:xfrm>
          <a:prstGeom prst="rect">
            <a:avLst/>
          </a:prstGeom>
        </p:spPr>
      </p:pic>
      <p:pic>
        <p:nvPicPr>
          <p:cNvPr id="6" name="Picture 5">
            <a:extLst>
              <a:ext uri="{FF2B5EF4-FFF2-40B4-BE49-F238E27FC236}">
                <a16:creationId xmlns:a16="http://schemas.microsoft.com/office/drawing/2014/main" id="{872BE845-CA9E-8571-B3A6-1BAA227A172B}"/>
              </a:ext>
            </a:extLst>
          </p:cNvPr>
          <p:cNvPicPr>
            <a:picLocks noChangeAspect="1"/>
          </p:cNvPicPr>
          <p:nvPr/>
        </p:nvPicPr>
        <p:blipFill>
          <a:blip r:embed="rId3"/>
          <a:stretch>
            <a:fillRect/>
          </a:stretch>
        </p:blipFill>
        <p:spPr>
          <a:xfrm>
            <a:off x="184993" y="4208443"/>
            <a:ext cx="11459368" cy="1058038"/>
          </a:xfrm>
          <a:prstGeom prst="rect">
            <a:avLst/>
          </a:prstGeom>
        </p:spPr>
      </p:pic>
    </p:spTree>
    <p:extLst>
      <p:ext uri="{BB962C8B-B14F-4D97-AF65-F5344CB8AC3E}">
        <p14:creationId xmlns:p14="http://schemas.microsoft.com/office/powerpoint/2010/main" val="423454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4C948DBC-03E6-786E-22D6-2DDAB4928BBC}"/>
              </a:ext>
            </a:extLst>
          </p:cNvPr>
          <p:cNvPicPr>
            <a:picLocks noChangeAspect="1"/>
          </p:cNvPicPr>
          <p:nvPr/>
        </p:nvPicPr>
        <p:blipFill rotWithShape="1">
          <a:blip r:embed="rId2"/>
          <a:srcRect b="46146"/>
          <a:stretch/>
        </p:blipFill>
        <p:spPr>
          <a:xfrm>
            <a:off x="113144" y="86591"/>
            <a:ext cx="10430597" cy="2611453"/>
          </a:xfrm>
          <a:prstGeom prst="rect">
            <a:avLst/>
          </a:prstGeom>
        </p:spPr>
      </p:pic>
    </p:spTree>
    <p:extLst>
      <p:ext uri="{BB962C8B-B14F-4D97-AF65-F5344CB8AC3E}">
        <p14:creationId xmlns:p14="http://schemas.microsoft.com/office/powerpoint/2010/main" val="22717604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white background&#10;&#10;Description automatically generated">
            <a:extLst>
              <a:ext uri="{FF2B5EF4-FFF2-40B4-BE49-F238E27FC236}">
                <a16:creationId xmlns:a16="http://schemas.microsoft.com/office/drawing/2014/main" id="{E2C05A4A-A006-DEB7-6A90-87F98A211031}"/>
              </a:ext>
            </a:extLst>
          </p:cNvPr>
          <p:cNvPicPr>
            <a:picLocks noChangeAspect="1"/>
          </p:cNvPicPr>
          <p:nvPr/>
        </p:nvPicPr>
        <p:blipFill>
          <a:blip r:embed="rId2"/>
          <a:stretch>
            <a:fillRect/>
          </a:stretch>
        </p:blipFill>
        <p:spPr>
          <a:xfrm>
            <a:off x="116416" y="0"/>
            <a:ext cx="9435061" cy="2810933"/>
          </a:xfrm>
          <a:prstGeom prst="rect">
            <a:avLst/>
          </a:prstGeom>
        </p:spPr>
      </p:pic>
    </p:spTree>
    <p:extLst>
      <p:ext uri="{BB962C8B-B14F-4D97-AF65-F5344CB8AC3E}">
        <p14:creationId xmlns:p14="http://schemas.microsoft.com/office/powerpoint/2010/main" val="3970940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white background&#10;&#10;Description automatically generated">
            <a:extLst>
              <a:ext uri="{FF2B5EF4-FFF2-40B4-BE49-F238E27FC236}">
                <a16:creationId xmlns:a16="http://schemas.microsoft.com/office/drawing/2014/main" id="{E2C05A4A-A006-DEB7-6A90-87F98A211031}"/>
              </a:ext>
            </a:extLst>
          </p:cNvPr>
          <p:cNvPicPr>
            <a:picLocks noChangeAspect="1"/>
          </p:cNvPicPr>
          <p:nvPr/>
        </p:nvPicPr>
        <p:blipFill>
          <a:blip r:embed="rId2"/>
          <a:stretch>
            <a:fillRect/>
          </a:stretch>
        </p:blipFill>
        <p:spPr>
          <a:xfrm>
            <a:off x="116416" y="0"/>
            <a:ext cx="9435061" cy="2810933"/>
          </a:xfrm>
          <a:prstGeom prst="rect">
            <a:avLst/>
          </a:prstGeom>
        </p:spPr>
      </p:pic>
      <p:pic>
        <p:nvPicPr>
          <p:cNvPr id="4" name="Picture 3" descr="A screenshot of a website&#10;&#10;Description automatically generated">
            <a:extLst>
              <a:ext uri="{FF2B5EF4-FFF2-40B4-BE49-F238E27FC236}">
                <a16:creationId xmlns:a16="http://schemas.microsoft.com/office/drawing/2014/main" id="{D00B194C-9905-AA32-6B22-AA54A6A17ED4}"/>
              </a:ext>
            </a:extLst>
          </p:cNvPr>
          <p:cNvPicPr>
            <a:picLocks noChangeAspect="1"/>
          </p:cNvPicPr>
          <p:nvPr/>
        </p:nvPicPr>
        <p:blipFill>
          <a:blip r:embed="rId3"/>
          <a:stretch>
            <a:fillRect/>
          </a:stretch>
        </p:blipFill>
        <p:spPr>
          <a:xfrm>
            <a:off x="4109156" y="2623658"/>
            <a:ext cx="8082844" cy="4234342"/>
          </a:xfrm>
          <a:prstGeom prst="rect">
            <a:avLst/>
          </a:prstGeom>
        </p:spPr>
      </p:pic>
    </p:spTree>
    <p:extLst>
      <p:ext uri="{BB962C8B-B14F-4D97-AF65-F5344CB8AC3E}">
        <p14:creationId xmlns:p14="http://schemas.microsoft.com/office/powerpoint/2010/main" val="2817023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943AF80-46F8-2BD1-A192-3878CA12385F}"/>
              </a:ext>
            </a:extLst>
          </p:cNvPr>
          <p:cNvPicPr>
            <a:picLocks noChangeAspect="1"/>
          </p:cNvPicPr>
          <p:nvPr/>
        </p:nvPicPr>
        <p:blipFill rotWithShape="1">
          <a:blip r:embed="rId2"/>
          <a:srcRect t="2134"/>
          <a:stretch/>
        </p:blipFill>
        <p:spPr>
          <a:xfrm>
            <a:off x="522426" y="1535289"/>
            <a:ext cx="11147147" cy="4820355"/>
          </a:xfrm>
          <a:prstGeom prst="rect">
            <a:avLst/>
          </a:prstGeom>
        </p:spPr>
      </p:pic>
      <p:pic>
        <p:nvPicPr>
          <p:cNvPr id="5" name="Picture 4" descr="A screenshot of a white background&#10;&#10;Description automatically generated">
            <a:extLst>
              <a:ext uri="{FF2B5EF4-FFF2-40B4-BE49-F238E27FC236}">
                <a16:creationId xmlns:a16="http://schemas.microsoft.com/office/drawing/2014/main" id="{80D4636A-3C81-4596-F72A-FDCDA29EFB48}"/>
              </a:ext>
            </a:extLst>
          </p:cNvPr>
          <p:cNvPicPr>
            <a:picLocks noChangeAspect="1"/>
          </p:cNvPicPr>
          <p:nvPr/>
        </p:nvPicPr>
        <p:blipFill rotWithShape="1">
          <a:blip r:embed="rId3"/>
          <a:srcRect b="73895"/>
          <a:stretch/>
        </p:blipFill>
        <p:spPr>
          <a:xfrm>
            <a:off x="116416" y="1"/>
            <a:ext cx="9435061" cy="733778"/>
          </a:xfrm>
          <a:prstGeom prst="rect">
            <a:avLst/>
          </a:prstGeom>
        </p:spPr>
      </p:pic>
    </p:spTree>
    <p:extLst>
      <p:ext uri="{BB962C8B-B14F-4D97-AF65-F5344CB8AC3E}">
        <p14:creationId xmlns:p14="http://schemas.microsoft.com/office/powerpoint/2010/main" val="2140672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F2C75A-5607-99B0-B69E-9BC42B3F2932}"/>
              </a:ext>
            </a:extLst>
          </p:cNvPr>
          <p:cNvPicPr>
            <a:picLocks noChangeAspect="1"/>
          </p:cNvPicPr>
          <p:nvPr/>
        </p:nvPicPr>
        <p:blipFill>
          <a:blip r:embed="rId2"/>
          <a:stretch>
            <a:fillRect/>
          </a:stretch>
        </p:blipFill>
        <p:spPr>
          <a:xfrm>
            <a:off x="-1" y="83127"/>
            <a:ext cx="10658175" cy="2608118"/>
          </a:xfrm>
          <a:prstGeom prst="rect">
            <a:avLst/>
          </a:prstGeom>
        </p:spPr>
      </p:pic>
    </p:spTree>
    <p:extLst>
      <p:ext uri="{BB962C8B-B14F-4D97-AF65-F5344CB8AC3E}">
        <p14:creationId xmlns:p14="http://schemas.microsoft.com/office/powerpoint/2010/main" val="3734638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 qr code&#10;&#10;Description automatically generated">
            <a:extLst>
              <a:ext uri="{FF2B5EF4-FFF2-40B4-BE49-F238E27FC236}">
                <a16:creationId xmlns:a16="http://schemas.microsoft.com/office/drawing/2014/main" id="{CC720402-0BCF-FED5-4CEE-822CB00EA059}"/>
              </a:ext>
            </a:extLst>
          </p:cNvPr>
          <p:cNvPicPr>
            <a:picLocks noChangeAspect="1"/>
          </p:cNvPicPr>
          <p:nvPr/>
        </p:nvPicPr>
        <p:blipFill>
          <a:blip r:embed="rId3"/>
          <a:stretch>
            <a:fillRect/>
          </a:stretch>
        </p:blipFill>
        <p:spPr>
          <a:xfrm>
            <a:off x="917863" y="71401"/>
            <a:ext cx="10356273" cy="6715198"/>
          </a:xfrm>
          <a:prstGeom prst="rect">
            <a:avLst/>
          </a:prstGeom>
        </p:spPr>
      </p:pic>
    </p:spTree>
    <p:extLst>
      <p:ext uri="{BB962C8B-B14F-4D97-AF65-F5344CB8AC3E}">
        <p14:creationId xmlns:p14="http://schemas.microsoft.com/office/powerpoint/2010/main" val="2412531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BBBFB6CB-7631-CFC1-E745-6C755D48A0CD}"/>
              </a:ext>
            </a:extLst>
          </p:cNvPr>
          <p:cNvPicPr>
            <a:picLocks noChangeAspect="1"/>
          </p:cNvPicPr>
          <p:nvPr/>
        </p:nvPicPr>
        <p:blipFill>
          <a:blip r:embed="rId2"/>
          <a:stretch>
            <a:fillRect/>
          </a:stretch>
        </p:blipFill>
        <p:spPr>
          <a:xfrm>
            <a:off x="360794" y="831272"/>
            <a:ext cx="11069727" cy="4842164"/>
          </a:xfrm>
          <a:prstGeom prst="rect">
            <a:avLst/>
          </a:prstGeom>
        </p:spPr>
      </p:pic>
    </p:spTree>
    <p:extLst>
      <p:ext uri="{BB962C8B-B14F-4D97-AF65-F5344CB8AC3E}">
        <p14:creationId xmlns:p14="http://schemas.microsoft.com/office/powerpoint/2010/main" val="4174221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952BB991-0825-05F1-3F38-01195C7083E3}"/>
              </a:ext>
            </a:extLst>
          </p:cNvPr>
          <p:cNvPicPr>
            <a:picLocks noChangeAspect="1"/>
          </p:cNvPicPr>
          <p:nvPr/>
        </p:nvPicPr>
        <p:blipFill rotWithShape="1">
          <a:blip r:embed="rId3"/>
          <a:srcRect b="68327"/>
          <a:stretch/>
        </p:blipFill>
        <p:spPr>
          <a:xfrm>
            <a:off x="86013" y="0"/>
            <a:ext cx="7531100" cy="699911"/>
          </a:xfrm>
          <a:prstGeom prst="rect">
            <a:avLst/>
          </a:prstGeom>
        </p:spPr>
      </p:pic>
      <p:pic>
        <p:nvPicPr>
          <p:cNvPr id="4" name="Picture 3" descr="A white background with black text&#10;&#10;Description automatically generated">
            <a:extLst>
              <a:ext uri="{FF2B5EF4-FFF2-40B4-BE49-F238E27FC236}">
                <a16:creationId xmlns:a16="http://schemas.microsoft.com/office/drawing/2014/main" id="{AC9D847A-CED1-B3FE-8ACE-09C4C98F5C2C}"/>
              </a:ext>
            </a:extLst>
          </p:cNvPr>
          <p:cNvPicPr>
            <a:picLocks noChangeAspect="1"/>
          </p:cNvPicPr>
          <p:nvPr/>
        </p:nvPicPr>
        <p:blipFill>
          <a:blip r:embed="rId4"/>
          <a:stretch>
            <a:fillRect/>
          </a:stretch>
        </p:blipFill>
        <p:spPr>
          <a:xfrm>
            <a:off x="-1" y="1002594"/>
            <a:ext cx="10394987" cy="1921227"/>
          </a:xfrm>
          <a:prstGeom prst="rect">
            <a:avLst/>
          </a:prstGeom>
        </p:spPr>
      </p:pic>
    </p:spTree>
    <p:extLst>
      <p:ext uri="{BB962C8B-B14F-4D97-AF65-F5344CB8AC3E}">
        <p14:creationId xmlns:p14="http://schemas.microsoft.com/office/powerpoint/2010/main" val="3994123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42084328-7E35-39CF-7DE1-EE92FDDC4C8E}"/>
              </a:ext>
            </a:extLst>
          </p:cNvPr>
          <p:cNvPicPr>
            <a:picLocks noChangeAspect="1"/>
          </p:cNvPicPr>
          <p:nvPr/>
        </p:nvPicPr>
        <p:blipFill rotWithShape="1">
          <a:blip r:embed="rId3"/>
          <a:srcRect t="-1" b="44967"/>
          <a:stretch/>
        </p:blipFill>
        <p:spPr>
          <a:xfrm>
            <a:off x="0" y="0"/>
            <a:ext cx="8886064" cy="2524991"/>
          </a:xfrm>
          <a:prstGeom prst="rect">
            <a:avLst/>
          </a:prstGeom>
        </p:spPr>
      </p:pic>
    </p:spTree>
    <p:extLst>
      <p:ext uri="{BB962C8B-B14F-4D97-AF65-F5344CB8AC3E}">
        <p14:creationId xmlns:p14="http://schemas.microsoft.com/office/powerpoint/2010/main" val="1906892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42084328-7E35-39CF-7DE1-EE92FDDC4C8E}"/>
              </a:ext>
            </a:extLst>
          </p:cNvPr>
          <p:cNvPicPr>
            <a:picLocks noChangeAspect="1"/>
          </p:cNvPicPr>
          <p:nvPr/>
        </p:nvPicPr>
        <p:blipFill rotWithShape="1">
          <a:blip r:embed="rId3"/>
          <a:srcRect b="1483"/>
          <a:stretch/>
        </p:blipFill>
        <p:spPr>
          <a:xfrm>
            <a:off x="0" y="0"/>
            <a:ext cx="8886064" cy="4520045"/>
          </a:xfrm>
          <a:prstGeom prst="rect">
            <a:avLst/>
          </a:prstGeom>
        </p:spPr>
      </p:pic>
      <p:pic>
        <p:nvPicPr>
          <p:cNvPr id="6" name="Picture 5" descr="Text&#10;&#10;Description automatically generated">
            <a:extLst>
              <a:ext uri="{FF2B5EF4-FFF2-40B4-BE49-F238E27FC236}">
                <a16:creationId xmlns:a16="http://schemas.microsoft.com/office/drawing/2014/main" id="{A5589C49-E18F-346B-FE28-A082DBA2E270}"/>
              </a:ext>
            </a:extLst>
          </p:cNvPr>
          <p:cNvPicPr>
            <a:picLocks noChangeAspect="1"/>
          </p:cNvPicPr>
          <p:nvPr/>
        </p:nvPicPr>
        <p:blipFill>
          <a:blip r:embed="rId4"/>
          <a:stretch>
            <a:fillRect/>
          </a:stretch>
        </p:blipFill>
        <p:spPr>
          <a:xfrm>
            <a:off x="8886064" y="803328"/>
            <a:ext cx="3284791" cy="5251343"/>
          </a:xfrm>
          <a:prstGeom prst="rect">
            <a:avLst/>
          </a:prstGeom>
        </p:spPr>
      </p:pic>
    </p:spTree>
    <p:extLst>
      <p:ext uri="{BB962C8B-B14F-4D97-AF65-F5344CB8AC3E}">
        <p14:creationId xmlns:p14="http://schemas.microsoft.com/office/powerpoint/2010/main" val="1322958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4;p13">
            <a:extLst>
              <a:ext uri="{FF2B5EF4-FFF2-40B4-BE49-F238E27FC236}">
                <a16:creationId xmlns:a16="http://schemas.microsoft.com/office/drawing/2014/main" id="{5B490770-9709-3F34-76C8-69D837F93E66}"/>
              </a:ext>
            </a:extLst>
          </p:cNvPr>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US" sz="3200" dirty="0">
                <a:latin typeface="Avenir"/>
                <a:ea typeface="Avenir"/>
                <a:cs typeface="Avenir"/>
                <a:sym typeface="Avenir"/>
              </a:rPr>
              <a:t>Code review: Assignment 5</a:t>
            </a:r>
            <a:endParaRPr sz="3200" dirty="0">
              <a:latin typeface="Avenir"/>
              <a:ea typeface="Avenir"/>
              <a:cs typeface="Avenir"/>
              <a:sym typeface="Avenir"/>
            </a:endParaRPr>
          </a:p>
        </p:txBody>
      </p:sp>
      <p:pic>
        <p:nvPicPr>
          <p:cNvPr id="4" name="Picture 3" descr="A screenshot of a computer&#10;&#10;Description automatically generated">
            <a:extLst>
              <a:ext uri="{FF2B5EF4-FFF2-40B4-BE49-F238E27FC236}">
                <a16:creationId xmlns:a16="http://schemas.microsoft.com/office/drawing/2014/main" id="{0F36510E-A46E-2DB0-BE89-85B87FC22988}"/>
              </a:ext>
            </a:extLst>
          </p:cNvPr>
          <p:cNvPicPr>
            <a:picLocks noChangeAspect="1"/>
          </p:cNvPicPr>
          <p:nvPr/>
        </p:nvPicPr>
        <p:blipFill rotWithShape="1">
          <a:blip r:embed="rId2"/>
          <a:srcRect b="5096"/>
          <a:stretch/>
        </p:blipFill>
        <p:spPr>
          <a:xfrm>
            <a:off x="184993" y="1167839"/>
            <a:ext cx="9055098" cy="2802278"/>
          </a:xfrm>
          <a:prstGeom prst="rect">
            <a:avLst/>
          </a:prstGeom>
        </p:spPr>
      </p:pic>
      <p:pic>
        <p:nvPicPr>
          <p:cNvPr id="6" name="Picture 5">
            <a:extLst>
              <a:ext uri="{FF2B5EF4-FFF2-40B4-BE49-F238E27FC236}">
                <a16:creationId xmlns:a16="http://schemas.microsoft.com/office/drawing/2014/main" id="{872BE845-CA9E-8571-B3A6-1BAA227A172B}"/>
              </a:ext>
            </a:extLst>
          </p:cNvPr>
          <p:cNvPicPr>
            <a:picLocks noChangeAspect="1"/>
          </p:cNvPicPr>
          <p:nvPr/>
        </p:nvPicPr>
        <p:blipFill>
          <a:blip r:embed="rId3"/>
          <a:stretch>
            <a:fillRect/>
          </a:stretch>
        </p:blipFill>
        <p:spPr>
          <a:xfrm>
            <a:off x="184993" y="4208443"/>
            <a:ext cx="11459368" cy="1058038"/>
          </a:xfrm>
          <a:prstGeom prst="rect">
            <a:avLst/>
          </a:prstGeom>
        </p:spPr>
      </p:pic>
      <p:pic>
        <p:nvPicPr>
          <p:cNvPr id="8" name="Picture 7">
            <a:extLst>
              <a:ext uri="{FF2B5EF4-FFF2-40B4-BE49-F238E27FC236}">
                <a16:creationId xmlns:a16="http://schemas.microsoft.com/office/drawing/2014/main" id="{09D40519-9836-1BBD-1F4D-E7C30E2FA435}"/>
              </a:ext>
            </a:extLst>
          </p:cNvPr>
          <p:cNvPicPr>
            <a:picLocks noChangeAspect="1"/>
          </p:cNvPicPr>
          <p:nvPr/>
        </p:nvPicPr>
        <p:blipFill>
          <a:blip r:embed="rId4"/>
          <a:stretch>
            <a:fillRect/>
          </a:stretch>
        </p:blipFill>
        <p:spPr>
          <a:xfrm>
            <a:off x="184993" y="5444587"/>
            <a:ext cx="11409513" cy="972401"/>
          </a:xfrm>
          <a:prstGeom prst="rect">
            <a:avLst/>
          </a:prstGeom>
        </p:spPr>
      </p:pic>
    </p:spTree>
    <p:extLst>
      <p:ext uri="{BB962C8B-B14F-4D97-AF65-F5344CB8AC3E}">
        <p14:creationId xmlns:p14="http://schemas.microsoft.com/office/powerpoint/2010/main" val="38098896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ord&#10;&#10;Description automatically generated">
            <a:extLst>
              <a:ext uri="{FF2B5EF4-FFF2-40B4-BE49-F238E27FC236}">
                <a16:creationId xmlns:a16="http://schemas.microsoft.com/office/drawing/2014/main" id="{17A4AEED-52F2-BD99-3CEE-B21730E6E116}"/>
              </a:ext>
            </a:extLst>
          </p:cNvPr>
          <p:cNvPicPr>
            <a:picLocks noChangeAspect="1"/>
          </p:cNvPicPr>
          <p:nvPr/>
        </p:nvPicPr>
        <p:blipFill>
          <a:blip r:embed="rId3"/>
          <a:stretch>
            <a:fillRect/>
          </a:stretch>
        </p:blipFill>
        <p:spPr>
          <a:xfrm>
            <a:off x="128731" y="800100"/>
            <a:ext cx="9338309" cy="2628899"/>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DA6CA5DA-0C90-4F9C-BF99-1C2F4377E733}"/>
              </a:ext>
            </a:extLst>
          </p:cNvPr>
          <p:cNvPicPr>
            <a:picLocks noChangeAspect="1"/>
          </p:cNvPicPr>
          <p:nvPr/>
        </p:nvPicPr>
        <p:blipFill rotWithShape="1">
          <a:blip r:embed="rId4"/>
          <a:srcRect b="82561"/>
          <a:stretch/>
        </p:blipFill>
        <p:spPr>
          <a:xfrm>
            <a:off x="0" y="1"/>
            <a:ext cx="8886064" cy="800100"/>
          </a:xfrm>
          <a:prstGeom prst="rect">
            <a:avLst/>
          </a:prstGeom>
        </p:spPr>
      </p:pic>
    </p:spTree>
    <p:extLst>
      <p:ext uri="{BB962C8B-B14F-4D97-AF65-F5344CB8AC3E}">
        <p14:creationId xmlns:p14="http://schemas.microsoft.com/office/powerpoint/2010/main" val="40522267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application&#10;&#10;Description automatically generated with medium confidence">
            <a:extLst>
              <a:ext uri="{FF2B5EF4-FFF2-40B4-BE49-F238E27FC236}">
                <a16:creationId xmlns:a16="http://schemas.microsoft.com/office/drawing/2014/main" id="{905B1805-ACA8-EBAF-8F40-F82099AA982B}"/>
              </a:ext>
            </a:extLst>
          </p:cNvPr>
          <p:cNvPicPr>
            <a:picLocks noChangeAspect="1"/>
          </p:cNvPicPr>
          <p:nvPr/>
        </p:nvPicPr>
        <p:blipFill>
          <a:blip r:embed="rId3"/>
          <a:stretch>
            <a:fillRect/>
          </a:stretch>
        </p:blipFill>
        <p:spPr>
          <a:xfrm>
            <a:off x="0" y="0"/>
            <a:ext cx="12033432" cy="6151418"/>
          </a:xfrm>
          <a:prstGeom prst="rect">
            <a:avLst/>
          </a:prstGeom>
        </p:spPr>
      </p:pic>
    </p:spTree>
    <p:extLst>
      <p:ext uri="{BB962C8B-B14F-4D97-AF65-F5344CB8AC3E}">
        <p14:creationId xmlns:p14="http://schemas.microsoft.com/office/powerpoint/2010/main" val="464330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62F5923B-EABE-6036-9F8C-B4A0C66DCDAC}"/>
              </a:ext>
            </a:extLst>
          </p:cNvPr>
          <p:cNvPicPr>
            <a:picLocks noChangeAspect="1"/>
          </p:cNvPicPr>
          <p:nvPr/>
        </p:nvPicPr>
        <p:blipFill>
          <a:blip r:embed="rId3"/>
          <a:stretch>
            <a:fillRect/>
          </a:stretch>
        </p:blipFill>
        <p:spPr>
          <a:xfrm>
            <a:off x="441279" y="0"/>
            <a:ext cx="11309442" cy="6858000"/>
          </a:xfrm>
          <a:prstGeom prst="rect">
            <a:avLst/>
          </a:prstGeom>
        </p:spPr>
      </p:pic>
    </p:spTree>
    <p:extLst>
      <p:ext uri="{BB962C8B-B14F-4D97-AF65-F5344CB8AC3E}">
        <p14:creationId xmlns:p14="http://schemas.microsoft.com/office/powerpoint/2010/main" val="2252594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rotWithShape="1">
          <a:blip r:embed="rId3"/>
          <a:srcRect b="22617"/>
          <a:stretch/>
        </p:blipFill>
        <p:spPr>
          <a:xfrm>
            <a:off x="138545" y="0"/>
            <a:ext cx="9836728" cy="4675910"/>
          </a:xfrm>
          <a:prstGeom prst="rect">
            <a:avLst/>
          </a:prstGeom>
        </p:spPr>
      </p:pic>
    </p:spTree>
    <p:extLst>
      <p:ext uri="{BB962C8B-B14F-4D97-AF65-F5344CB8AC3E}">
        <p14:creationId xmlns:p14="http://schemas.microsoft.com/office/powerpoint/2010/main" val="577575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a:blip r:embed="rId3"/>
          <a:stretch>
            <a:fillRect/>
          </a:stretch>
        </p:blipFill>
        <p:spPr>
          <a:xfrm>
            <a:off x="138545" y="-1"/>
            <a:ext cx="9836728" cy="6042561"/>
          </a:xfrm>
          <a:prstGeom prst="rect">
            <a:avLst/>
          </a:prstGeom>
        </p:spPr>
      </p:pic>
    </p:spTree>
    <p:extLst>
      <p:ext uri="{BB962C8B-B14F-4D97-AF65-F5344CB8AC3E}">
        <p14:creationId xmlns:p14="http://schemas.microsoft.com/office/powerpoint/2010/main" val="3958277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rotWithShape="1">
          <a:blip r:embed="rId3"/>
          <a:srcRect b="89338"/>
          <a:stretch/>
        </p:blipFill>
        <p:spPr>
          <a:xfrm>
            <a:off x="138545" y="-1"/>
            <a:ext cx="9836728" cy="64423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1777905-4365-37CF-A6D1-689FD68332A1}"/>
              </a:ext>
            </a:extLst>
          </p:cNvPr>
          <p:cNvPicPr>
            <a:picLocks noChangeAspect="1"/>
          </p:cNvPicPr>
          <p:nvPr/>
        </p:nvPicPr>
        <p:blipFill rotWithShape="1">
          <a:blip r:embed="rId4"/>
          <a:srcRect b="75943"/>
          <a:stretch/>
        </p:blipFill>
        <p:spPr>
          <a:xfrm>
            <a:off x="138545" y="644237"/>
            <a:ext cx="10322080" cy="1392382"/>
          </a:xfrm>
          <a:prstGeom prst="rect">
            <a:avLst/>
          </a:prstGeom>
        </p:spPr>
      </p:pic>
    </p:spTree>
    <p:extLst>
      <p:ext uri="{BB962C8B-B14F-4D97-AF65-F5344CB8AC3E}">
        <p14:creationId xmlns:p14="http://schemas.microsoft.com/office/powerpoint/2010/main" val="3201630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rotWithShape="1">
          <a:blip r:embed="rId3"/>
          <a:srcRect b="89338"/>
          <a:stretch/>
        </p:blipFill>
        <p:spPr>
          <a:xfrm>
            <a:off x="138545" y="-1"/>
            <a:ext cx="9836728" cy="64423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1777905-4365-37CF-A6D1-689FD68332A1}"/>
              </a:ext>
            </a:extLst>
          </p:cNvPr>
          <p:cNvPicPr>
            <a:picLocks noChangeAspect="1"/>
          </p:cNvPicPr>
          <p:nvPr/>
        </p:nvPicPr>
        <p:blipFill rotWithShape="1">
          <a:blip r:embed="rId4"/>
          <a:srcRect b="34337"/>
          <a:stretch/>
        </p:blipFill>
        <p:spPr>
          <a:xfrm>
            <a:off x="138545" y="644237"/>
            <a:ext cx="10322080" cy="3800442"/>
          </a:xfrm>
          <a:prstGeom prst="rect">
            <a:avLst/>
          </a:prstGeom>
        </p:spPr>
      </p:pic>
    </p:spTree>
    <p:extLst>
      <p:ext uri="{BB962C8B-B14F-4D97-AF65-F5344CB8AC3E}">
        <p14:creationId xmlns:p14="http://schemas.microsoft.com/office/powerpoint/2010/main" val="16606328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rotWithShape="1">
          <a:blip r:embed="rId3"/>
          <a:srcRect b="89338"/>
          <a:stretch/>
        </p:blipFill>
        <p:spPr>
          <a:xfrm>
            <a:off x="138545" y="-1"/>
            <a:ext cx="9836728" cy="64423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1777905-4365-37CF-A6D1-689FD68332A1}"/>
              </a:ext>
            </a:extLst>
          </p:cNvPr>
          <p:cNvPicPr>
            <a:picLocks noChangeAspect="1"/>
          </p:cNvPicPr>
          <p:nvPr/>
        </p:nvPicPr>
        <p:blipFill>
          <a:blip r:embed="rId4"/>
          <a:stretch>
            <a:fillRect/>
          </a:stretch>
        </p:blipFill>
        <p:spPr>
          <a:xfrm>
            <a:off x="138545" y="644236"/>
            <a:ext cx="10322080" cy="5787737"/>
          </a:xfrm>
          <a:prstGeom prst="rect">
            <a:avLst/>
          </a:prstGeom>
        </p:spPr>
      </p:pic>
    </p:spTree>
    <p:extLst>
      <p:ext uri="{BB962C8B-B14F-4D97-AF65-F5344CB8AC3E}">
        <p14:creationId xmlns:p14="http://schemas.microsoft.com/office/powerpoint/2010/main" val="3762215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rotWithShape="1">
          <a:blip r:embed="rId3"/>
          <a:srcRect b="89338"/>
          <a:stretch/>
        </p:blipFill>
        <p:spPr>
          <a:xfrm>
            <a:off x="138545" y="-1"/>
            <a:ext cx="9836728" cy="644237"/>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259409C7-3D3C-33AA-2D7D-88AA3E654592}"/>
              </a:ext>
            </a:extLst>
          </p:cNvPr>
          <p:cNvPicPr>
            <a:picLocks noChangeAspect="1"/>
          </p:cNvPicPr>
          <p:nvPr/>
        </p:nvPicPr>
        <p:blipFill rotWithShape="1">
          <a:blip r:embed="rId4"/>
          <a:srcRect b="68389"/>
          <a:stretch/>
        </p:blipFill>
        <p:spPr>
          <a:xfrm>
            <a:off x="211281" y="789132"/>
            <a:ext cx="10522528" cy="1873045"/>
          </a:xfrm>
          <a:prstGeom prst="rect">
            <a:avLst/>
          </a:prstGeom>
        </p:spPr>
      </p:pic>
    </p:spTree>
    <p:extLst>
      <p:ext uri="{BB962C8B-B14F-4D97-AF65-F5344CB8AC3E}">
        <p14:creationId xmlns:p14="http://schemas.microsoft.com/office/powerpoint/2010/main" val="438448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rotWithShape="1">
          <a:blip r:embed="rId3"/>
          <a:srcRect b="89338"/>
          <a:stretch/>
        </p:blipFill>
        <p:spPr>
          <a:xfrm>
            <a:off x="138545" y="-1"/>
            <a:ext cx="9836728" cy="644237"/>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259409C7-3D3C-33AA-2D7D-88AA3E654592}"/>
              </a:ext>
            </a:extLst>
          </p:cNvPr>
          <p:cNvPicPr>
            <a:picLocks noChangeAspect="1"/>
          </p:cNvPicPr>
          <p:nvPr/>
        </p:nvPicPr>
        <p:blipFill rotWithShape="1">
          <a:blip r:embed="rId4"/>
          <a:srcRect b="26686"/>
          <a:stretch/>
        </p:blipFill>
        <p:spPr>
          <a:xfrm>
            <a:off x="211281" y="789132"/>
            <a:ext cx="10522528" cy="4343977"/>
          </a:xfrm>
          <a:prstGeom prst="rect">
            <a:avLst/>
          </a:prstGeom>
        </p:spPr>
      </p:pic>
    </p:spTree>
    <p:extLst>
      <p:ext uri="{BB962C8B-B14F-4D97-AF65-F5344CB8AC3E}">
        <p14:creationId xmlns:p14="http://schemas.microsoft.com/office/powerpoint/2010/main" val="2392434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497DE05-8DC3-6D52-DB5C-469F060DA179}"/>
              </a:ext>
            </a:extLst>
          </p:cNvPr>
          <p:cNvPicPr>
            <a:picLocks noChangeAspect="1"/>
          </p:cNvPicPr>
          <p:nvPr/>
        </p:nvPicPr>
        <p:blipFill>
          <a:blip r:embed="rId2"/>
          <a:stretch>
            <a:fillRect/>
          </a:stretch>
        </p:blipFill>
        <p:spPr>
          <a:xfrm>
            <a:off x="231493" y="285423"/>
            <a:ext cx="10127850" cy="2201706"/>
          </a:xfrm>
          <a:prstGeom prst="rect">
            <a:avLst/>
          </a:prstGeom>
        </p:spPr>
      </p:pic>
      <p:pic>
        <p:nvPicPr>
          <p:cNvPr id="9" name="Picture 8" descr="A computer screen shot of a computer code&#10;&#10;Description automatically generated">
            <a:extLst>
              <a:ext uri="{FF2B5EF4-FFF2-40B4-BE49-F238E27FC236}">
                <a16:creationId xmlns:a16="http://schemas.microsoft.com/office/drawing/2014/main" id="{137C13C5-D3BD-6ACC-7C16-341161103148}"/>
              </a:ext>
            </a:extLst>
          </p:cNvPr>
          <p:cNvPicPr>
            <a:picLocks noChangeAspect="1"/>
          </p:cNvPicPr>
          <p:nvPr/>
        </p:nvPicPr>
        <p:blipFill>
          <a:blip r:embed="rId3"/>
          <a:stretch>
            <a:fillRect/>
          </a:stretch>
        </p:blipFill>
        <p:spPr>
          <a:xfrm>
            <a:off x="383162" y="2817908"/>
            <a:ext cx="7772400" cy="1654769"/>
          </a:xfrm>
          <a:prstGeom prst="rect">
            <a:avLst/>
          </a:prstGeom>
        </p:spPr>
      </p:pic>
      <p:pic>
        <p:nvPicPr>
          <p:cNvPr id="11" name="Picture 10" descr="A computer screen shot of a computer code&#10;&#10;Description automatically generated">
            <a:extLst>
              <a:ext uri="{FF2B5EF4-FFF2-40B4-BE49-F238E27FC236}">
                <a16:creationId xmlns:a16="http://schemas.microsoft.com/office/drawing/2014/main" id="{C2CF665C-70FB-3E74-37F8-B2C81A7FA270}"/>
              </a:ext>
            </a:extLst>
          </p:cNvPr>
          <p:cNvPicPr>
            <a:picLocks noChangeAspect="1"/>
          </p:cNvPicPr>
          <p:nvPr/>
        </p:nvPicPr>
        <p:blipFill>
          <a:blip r:embed="rId4"/>
          <a:stretch>
            <a:fillRect/>
          </a:stretch>
        </p:blipFill>
        <p:spPr>
          <a:xfrm>
            <a:off x="383162" y="4803456"/>
            <a:ext cx="7772400" cy="1578580"/>
          </a:xfrm>
          <a:prstGeom prst="rect">
            <a:avLst/>
          </a:prstGeom>
        </p:spPr>
      </p:pic>
    </p:spTree>
    <p:extLst>
      <p:ext uri="{BB962C8B-B14F-4D97-AF65-F5344CB8AC3E}">
        <p14:creationId xmlns:p14="http://schemas.microsoft.com/office/powerpoint/2010/main" val="2466890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rotWithShape="1">
          <a:blip r:embed="rId3"/>
          <a:srcRect b="89338"/>
          <a:stretch/>
        </p:blipFill>
        <p:spPr>
          <a:xfrm>
            <a:off x="138545" y="-1"/>
            <a:ext cx="9836728" cy="644237"/>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259409C7-3D3C-33AA-2D7D-88AA3E654592}"/>
              </a:ext>
            </a:extLst>
          </p:cNvPr>
          <p:cNvPicPr>
            <a:picLocks noChangeAspect="1"/>
          </p:cNvPicPr>
          <p:nvPr/>
        </p:nvPicPr>
        <p:blipFill>
          <a:blip r:embed="rId4"/>
          <a:stretch>
            <a:fillRect/>
          </a:stretch>
        </p:blipFill>
        <p:spPr>
          <a:xfrm>
            <a:off x="211281" y="789132"/>
            <a:ext cx="10522528" cy="5925185"/>
          </a:xfrm>
          <a:prstGeom prst="rect">
            <a:avLst/>
          </a:prstGeom>
        </p:spPr>
      </p:pic>
    </p:spTree>
    <p:extLst>
      <p:ext uri="{BB962C8B-B14F-4D97-AF65-F5344CB8AC3E}">
        <p14:creationId xmlns:p14="http://schemas.microsoft.com/office/powerpoint/2010/main" val="1771953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rotWithShape="1">
          <a:blip r:embed="rId3"/>
          <a:srcRect b="89338"/>
          <a:stretch/>
        </p:blipFill>
        <p:spPr>
          <a:xfrm>
            <a:off x="138545" y="-1"/>
            <a:ext cx="9836728" cy="64423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01A6818C-2AB3-9E1B-7561-F9D81C86B449}"/>
              </a:ext>
            </a:extLst>
          </p:cNvPr>
          <p:cNvPicPr>
            <a:picLocks noChangeAspect="1"/>
          </p:cNvPicPr>
          <p:nvPr/>
        </p:nvPicPr>
        <p:blipFill rotWithShape="1">
          <a:blip r:embed="rId4"/>
          <a:srcRect b="65308"/>
          <a:stretch/>
        </p:blipFill>
        <p:spPr>
          <a:xfrm>
            <a:off x="138544" y="644235"/>
            <a:ext cx="10345883" cy="1828801"/>
          </a:xfrm>
          <a:prstGeom prst="rect">
            <a:avLst/>
          </a:prstGeom>
        </p:spPr>
      </p:pic>
    </p:spTree>
    <p:extLst>
      <p:ext uri="{BB962C8B-B14F-4D97-AF65-F5344CB8AC3E}">
        <p14:creationId xmlns:p14="http://schemas.microsoft.com/office/powerpoint/2010/main" val="26838029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rotWithShape="1">
          <a:blip r:embed="rId3"/>
          <a:srcRect b="89338"/>
          <a:stretch/>
        </p:blipFill>
        <p:spPr>
          <a:xfrm>
            <a:off x="138545" y="-1"/>
            <a:ext cx="9836728" cy="64423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01A6818C-2AB3-9E1B-7561-F9D81C86B449}"/>
              </a:ext>
            </a:extLst>
          </p:cNvPr>
          <p:cNvPicPr>
            <a:picLocks noChangeAspect="1"/>
          </p:cNvPicPr>
          <p:nvPr/>
        </p:nvPicPr>
        <p:blipFill rotWithShape="1">
          <a:blip r:embed="rId4"/>
          <a:srcRect b="33375"/>
          <a:stretch/>
        </p:blipFill>
        <p:spPr>
          <a:xfrm>
            <a:off x="138544" y="644235"/>
            <a:ext cx="10345883" cy="3512129"/>
          </a:xfrm>
          <a:prstGeom prst="rect">
            <a:avLst/>
          </a:prstGeom>
        </p:spPr>
      </p:pic>
    </p:spTree>
    <p:extLst>
      <p:ext uri="{BB962C8B-B14F-4D97-AF65-F5344CB8AC3E}">
        <p14:creationId xmlns:p14="http://schemas.microsoft.com/office/powerpoint/2010/main" val="6196244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rotWithShape="1">
          <a:blip r:embed="rId3"/>
          <a:srcRect b="89338"/>
          <a:stretch/>
        </p:blipFill>
        <p:spPr>
          <a:xfrm>
            <a:off x="138545" y="-1"/>
            <a:ext cx="9836728" cy="64423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01A6818C-2AB3-9E1B-7561-F9D81C86B449}"/>
              </a:ext>
            </a:extLst>
          </p:cNvPr>
          <p:cNvPicPr>
            <a:picLocks noChangeAspect="1"/>
          </p:cNvPicPr>
          <p:nvPr/>
        </p:nvPicPr>
        <p:blipFill>
          <a:blip r:embed="rId4"/>
          <a:stretch>
            <a:fillRect/>
          </a:stretch>
        </p:blipFill>
        <p:spPr>
          <a:xfrm>
            <a:off x="138544" y="644235"/>
            <a:ext cx="10345883" cy="5271473"/>
          </a:xfrm>
          <a:prstGeom prst="rect">
            <a:avLst/>
          </a:prstGeom>
        </p:spPr>
      </p:pic>
    </p:spTree>
    <p:extLst>
      <p:ext uri="{BB962C8B-B14F-4D97-AF65-F5344CB8AC3E}">
        <p14:creationId xmlns:p14="http://schemas.microsoft.com/office/powerpoint/2010/main" val="16900309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rotWithShape="1">
          <a:blip r:embed="rId3"/>
          <a:srcRect b="89338"/>
          <a:stretch/>
        </p:blipFill>
        <p:spPr>
          <a:xfrm>
            <a:off x="138545" y="-1"/>
            <a:ext cx="9836728" cy="644237"/>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A2616720-8713-102B-12BA-C6F5ACEDD705}"/>
              </a:ext>
            </a:extLst>
          </p:cNvPr>
          <p:cNvPicPr>
            <a:picLocks noChangeAspect="1"/>
          </p:cNvPicPr>
          <p:nvPr/>
        </p:nvPicPr>
        <p:blipFill>
          <a:blip r:embed="rId4"/>
          <a:stretch>
            <a:fillRect/>
          </a:stretch>
        </p:blipFill>
        <p:spPr>
          <a:xfrm>
            <a:off x="138544" y="716973"/>
            <a:ext cx="10183095" cy="2400300"/>
          </a:xfrm>
          <a:prstGeom prst="rect">
            <a:avLst/>
          </a:prstGeom>
        </p:spPr>
      </p:pic>
      <p:pic>
        <p:nvPicPr>
          <p:cNvPr id="7" name="Picture 6" descr="A picture containing application&#10;&#10;Description automatically generated">
            <a:extLst>
              <a:ext uri="{FF2B5EF4-FFF2-40B4-BE49-F238E27FC236}">
                <a16:creationId xmlns:a16="http://schemas.microsoft.com/office/drawing/2014/main" id="{9E584D1A-E4F5-C414-0A33-59B66EC275E4}"/>
              </a:ext>
            </a:extLst>
          </p:cNvPr>
          <p:cNvPicPr>
            <a:picLocks noChangeAspect="1"/>
          </p:cNvPicPr>
          <p:nvPr/>
        </p:nvPicPr>
        <p:blipFill>
          <a:blip r:embed="rId5"/>
          <a:stretch>
            <a:fillRect/>
          </a:stretch>
        </p:blipFill>
        <p:spPr>
          <a:xfrm>
            <a:off x="6605154" y="716973"/>
            <a:ext cx="4254177" cy="5852969"/>
          </a:xfrm>
          <a:prstGeom prst="rect">
            <a:avLst/>
          </a:prstGeom>
        </p:spPr>
      </p:pic>
    </p:spTree>
    <p:extLst>
      <p:ext uri="{BB962C8B-B14F-4D97-AF65-F5344CB8AC3E}">
        <p14:creationId xmlns:p14="http://schemas.microsoft.com/office/powerpoint/2010/main" val="20712443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36EC942A-6611-52C6-7679-F5A24E39DA85}"/>
              </a:ext>
            </a:extLst>
          </p:cNvPr>
          <p:cNvPicPr>
            <a:picLocks noChangeAspect="1"/>
          </p:cNvPicPr>
          <p:nvPr/>
        </p:nvPicPr>
        <p:blipFill>
          <a:blip r:embed="rId3"/>
          <a:stretch>
            <a:fillRect/>
          </a:stretch>
        </p:blipFill>
        <p:spPr>
          <a:xfrm>
            <a:off x="0" y="0"/>
            <a:ext cx="7772400" cy="4222505"/>
          </a:xfrm>
          <a:prstGeom prst="rect">
            <a:avLst/>
          </a:prstGeom>
        </p:spPr>
      </p:pic>
    </p:spTree>
    <p:extLst>
      <p:ext uri="{BB962C8B-B14F-4D97-AF65-F5344CB8AC3E}">
        <p14:creationId xmlns:p14="http://schemas.microsoft.com/office/powerpoint/2010/main" val="24760485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C94F516B-F4CE-1EFC-90F3-430CE3EC1402}"/>
              </a:ext>
            </a:extLst>
          </p:cNvPr>
          <p:cNvPicPr>
            <a:picLocks noChangeAspect="1"/>
          </p:cNvPicPr>
          <p:nvPr/>
        </p:nvPicPr>
        <p:blipFill>
          <a:blip r:embed="rId3"/>
          <a:stretch>
            <a:fillRect/>
          </a:stretch>
        </p:blipFill>
        <p:spPr>
          <a:xfrm>
            <a:off x="187036" y="737754"/>
            <a:ext cx="9617099" cy="3512127"/>
          </a:xfrm>
          <a:prstGeom prst="rect">
            <a:avLst/>
          </a:prstGeom>
        </p:spPr>
      </p:pic>
      <p:pic>
        <p:nvPicPr>
          <p:cNvPr id="5" name="Picture 4" descr="Text&#10;&#10;Description automatically generated">
            <a:extLst>
              <a:ext uri="{FF2B5EF4-FFF2-40B4-BE49-F238E27FC236}">
                <a16:creationId xmlns:a16="http://schemas.microsoft.com/office/drawing/2014/main" id="{4F2A4E0F-9650-FCFC-D4E3-F17FBE5A69DB}"/>
              </a:ext>
            </a:extLst>
          </p:cNvPr>
          <p:cNvPicPr>
            <a:picLocks noChangeAspect="1"/>
          </p:cNvPicPr>
          <p:nvPr/>
        </p:nvPicPr>
        <p:blipFill rotWithShape="1">
          <a:blip r:embed="rId4"/>
          <a:srcRect b="82528"/>
          <a:stretch/>
        </p:blipFill>
        <p:spPr>
          <a:xfrm>
            <a:off x="0" y="0"/>
            <a:ext cx="7772400" cy="737755"/>
          </a:xfrm>
          <a:prstGeom prst="rect">
            <a:avLst/>
          </a:prstGeom>
        </p:spPr>
      </p:pic>
    </p:spTree>
    <p:extLst>
      <p:ext uri="{BB962C8B-B14F-4D97-AF65-F5344CB8AC3E}">
        <p14:creationId xmlns:p14="http://schemas.microsoft.com/office/powerpoint/2010/main" val="4557834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EA44E328-A38A-6542-1F88-643DC6FC9987}"/>
              </a:ext>
            </a:extLst>
          </p:cNvPr>
          <p:cNvPicPr>
            <a:picLocks noChangeAspect="1"/>
          </p:cNvPicPr>
          <p:nvPr/>
        </p:nvPicPr>
        <p:blipFill>
          <a:blip r:embed="rId3"/>
          <a:stretch>
            <a:fillRect/>
          </a:stretch>
        </p:blipFill>
        <p:spPr>
          <a:xfrm>
            <a:off x="0" y="67541"/>
            <a:ext cx="12175952" cy="6722918"/>
          </a:xfrm>
          <a:prstGeom prst="rect">
            <a:avLst/>
          </a:prstGeom>
        </p:spPr>
      </p:pic>
    </p:spTree>
    <p:extLst>
      <p:ext uri="{BB962C8B-B14F-4D97-AF65-F5344CB8AC3E}">
        <p14:creationId xmlns:p14="http://schemas.microsoft.com/office/powerpoint/2010/main" val="36119457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957546B3-DB5F-2FC2-8F67-52760B1B4018}"/>
              </a:ext>
            </a:extLst>
          </p:cNvPr>
          <p:cNvPicPr>
            <a:picLocks noChangeAspect="1"/>
          </p:cNvPicPr>
          <p:nvPr/>
        </p:nvPicPr>
        <p:blipFill>
          <a:blip r:embed="rId3"/>
          <a:stretch>
            <a:fillRect/>
          </a:stretch>
        </p:blipFill>
        <p:spPr>
          <a:xfrm>
            <a:off x="0" y="98713"/>
            <a:ext cx="12186160" cy="6660573"/>
          </a:xfrm>
          <a:prstGeom prst="rect">
            <a:avLst/>
          </a:prstGeom>
        </p:spPr>
      </p:pic>
    </p:spTree>
    <p:extLst>
      <p:ext uri="{BB962C8B-B14F-4D97-AF65-F5344CB8AC3E}">
        <p14:creationId xmlns:p14="http://schemas.microsoft.com/office/powerpoint/2010/main" val="26773677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17A4AF-B622-5E28-6ECC-F5DF74A35B8C}"/>
              </a:ext>
            </a:extLst>
          </p:cNvPr>
          <p:cNvPicPr>
            <a:picLocks noChangeAspect="1"/>
          </p:cNvPicPr>
          <p:nvPr/>
        </p:nvPicPr>
        <p:blipFill rotWithShape="1">
          <a:blip r:embed="rId3"/>
          <a:srcRect t="9457"/>
          <a:stretch/>
        </p:blipFill>
        <p:spPr>
          <a:xfrm>
            <a:off x="106217" y="1018308"/>
            <a:ext cx="11593947" cy="1044591"/>
          </a:xfrm>
          <a:prstGeom prst="rect">
            <a:avLst/>
          </a:prstGeom>
        </p:spPr>
      </p:pic>
      <p:pic>
        <p:nvPicPr>
          <p:cNvPr id="5" name="Picture 4" descr="Text&#10;&#10;Description automatically generated">
            <a:extLst>
              <a:ext uri="{FF2B5EF4-FFF2-40B4-BE49-F238E27FC236}">
                <a16:creationId xmlns:a16="http://schemas.microsoft.com/office/drawing/2014/main" id="{8FA96583-16C5-4BD0-92A7-16028B6716E5}"/>
              </a:ext>
            </a:extLst>
          </p:cNvPr>
          <p:cNvPicPr>
            <a:picLocks noChangeAspect="1"/>
          </p:cNvPicPr>
          <p:nvPr/>
        </p:nvPicPr>
        <p:blipFill rotWithShape="1">
          <a:blip r:embed="rId4"/>
          <a:srcRect b="82528"/>
          <a:stretch/>
        </p:blipFill>
        <p:spPr>
          <a:xfrm>
            <a:off x="0" y="0"/>
            <a:ext cx="7772400" cy="737755"/>
          </a:xfrm>
          <a:prstGeom prst="rect">
            <a:avLst/>
          </a:prstGeom>
        </p:spPr>
      </p:pic>
    </p:spTree>
    <p:extLst>
      <p:ext uri="{BB962C8B-B14F-4D97-AF65-F5344CB8AC3E}">
        <p14:creationId xmlns:p14="http://schemas.microsoft.com/office/powerpoint/2010/main" val="3109485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497DE05-8DC3-6D52-DB5C-469F060DA179}"/>
              </a:ext>
            </a:extLst>
          </p:cNvPr>
          <p:cNvPicPr>
            <a:picLocks noChangeAspect="1"/>
          </p:cNvPicPr>
          <p:nvPr/>
        </p:nvPicPr>
        <p:blipFill>
          <a:blip r:embed="rId2"/>
          <a:stretch>
            <a:fillRect/>
          </a:stretch>
        </p:blipFill>
        <p:spPr>
          <a:xfrm>
            <a:off x="231493" y="285423"/>
            <a:ext cx="10127850" cy="2201706"/>
          </a:xfrm>
          <a:prstGeom prst="rect">
            <a:avLst/>
          </a:prstGeom>
        </p:spPr>
      </p:pic>
      <p:pic>
        <p:nvPicPr>
          <p:cNvPr id="9" name="Picture 8" descr="A computer screen shot of a computer code&#10;&#10;Description automatically generated">
            <a:extLst>
              <a:ext uri="{FF2B5EF4-FFF2-40B4-BE49-F238E27FC236}">
                <a16:creationId xmlns:a16="http://schemas.microsoft.com/office/drawing/2014/main" id="{137C13C5-D3BD-6ACC-7C16-341161103148}"/>
              </a:ext>
            </a:extLst>
          </p:cNvPr>
          <p:cNvPicPr>
            <a:picLocks noChangeAspect="1"/>
          </p:cNvPicPr>
          <p:nvPr/>
        </p:nvPicPr>
        <p:blipFill>
          <a:blip r:embed="rId3"/>
          <a:stretch>
            <a:fillRect/>
          </a:stretch>
        </p:blipFill>
        <p:spPr>
          <a:xfrm>
            <a:off x="383162" y="2817908"/>
            <a:ext cx="7772400" cy="1654769"/>
          </a:xfrm>
          <a:prstGeom prst="rect">
            <a:avLst/>
          </a:prstGeom>
        </p:spPr>
      </p:pic>
      <p:pic>
        <p:nvPicPr>
          <p:cNvPr id="11" name="Picture 10" descr="A computer screen shot of a computer code&#10;&#10;Description automatically generated">
            <a:extLst>
              <a:ext uri="{FF2B5EF4-FFF2-40B4-BE49-F238E27FC236}">
                <a16:creationId xmlns:a16="http://schemas.microsoft.com/office/drawing/2014/main" id="{C2CF665C-70FB-3E74-37F8-B2C81A7FA270}"/>
              </a:ext>
            </a:extLst>
          </p:cNvPr>
          <p:cNvPicPr>
            <a:picLocks noChangeAspect="1"/>
          </p:cNvPicPr>
          <p:nvPr/>
        </p:nvPicPr>
        <p:blipFill>
          <a:blip r:embed="rId4"/>
          <a:stretch>
            <a:fillRect/>
          </a:stretch>
        </p:blipFill>
        <p:spPr>
          <a:xfrm>
            <a:off x="383162" y="4803456"/>
            <a:ext cx="7772400" cy="1578580"/>
          </a:xfrm>
          <a:prstGeom prst="rect">
            <a:avLst/>
          </a:prstGeom>
        </p:spPr>
      </p:pic>
    </p:spTree>
    <p:extLst>
      <p:ext uri="{BB962C8B-B14F-4D97-AF65-F5344CB8AC3E}">
        <p14:creationId xmlns:p14="http://schemas.microsoft.com/office/powerpoint/2010/main" val="369620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1E1A1E4D-2AC1-2B47-F093-41025BD931EC}"/>
              </a:ext>
            </a:extLst>
          </p:cNvPr>
          <p:cNvPicPr>
            <a:picLocks noChangeAspect="1"/>
          </p:cNvPicPr>
          <p:nvPr/>
        </p:nvPicPr>
        <p:blipFill>
          <a:blip r:embed="rId3"/>
          <a:stretch>
            <a:fillRect/>
          </a:stretch>
        </p:blipFill>
        <p:spPr>
          <a:xfrm>
            <a:off x="0" y="0"/>
            <a:ext cx="12203648" cy="6858000"/>
          </a:xfrm>
          <a:prstGeom prst="rect">
            <a:avLst/>
          </a:prstGeom>
        </p:spPr>
      </p:pic>
    </p:spTree>
    <p:extLst>
      <p:ext uri="{BB962C8B-B14F-4D97-AF65-F5344CB8AC3E}">
        <p14:creationId xmlns:p14="http://schemas.microsoft.com/office/powerpoint/2010/main" val="4865251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AFF676-2772-B529-91E8-B0859C6D58B1}"/>
              </a:ext>
            </a:extLst>
          </p:cNvPr>
          <p:cNvPicPr>
            <a:picLocks noChangeAspect="1"/>
          </p:cNvPicPr>
          <p:nvPr/>
        </p:nvPicPr>
        <p:blipFill>
          <a:blip r:embed="rId3"/>
          <a:stretch>
            <a:fillRect/>
          </a:stretch>
        </p:blipFill>
        <p:spPr>
          <a:xfrm>
            <a:off x="131040" y="945573"/>
            <a:ext cx="10888202" cy="1028700"/>
          </a:xfrm>
          <a:prstGeom prst="rect">
            <a:avLst/>
          </a:prstGeom>
        </p:spPr>
      </p:pic>
      <p:pic>
        <p:nvPicPr>
          <p:cNvPr id="5" name="Picture 4" descr="Text&#10;&#10;Description automatically generated">
            <a:extLst>
              <a:ext uri="{FF2B5EF4-FFF2-40B4-BE49-F238E27FC236}">
                <a16:creationId xmlns:a16="http://schemas.microsoft.com/office/drawing/2014/main" id="{723DFCDC-9524-A61D-88FF-0F420F16BFCB}"/>
              </a:ext>
            </a:extLst>
          </p:cNvPr>
          <p:cNvPicPr>
            <a:picLocks noChangeAspect="1"/>
          </p:cNvPicPr>
          <p:nvPr/>
        </p:nvPicPr>
        <p:blipFill rotWithShape="1">
          <a:blip r:embed="rId4"/>
          <a:srcRect b="82528"/>
          <a:stretch/>
        </p:blipFill>
        <p:spPr>
          <a:xfrm>
            <a:off x="0" y="0"/>
            <a:ext cx="7772400" cy="737755"/>
          </a:xfrm>
          <a:prstGeom prst="rect">
            <a:avLst/>
          </a:prstGeom>
        </p:spPr>
      </p:pic>
    </p:spTree>
    <p:extLst>
      <p:ext uri="{BB962C8B-B14F-4D97-AF65-F5344CB8AC3E}">
        <p14:creationId xmlns:p14="http://schemas.microsoft.com/office/powerpoint/2010/main" val="468977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C6606122-9F73-8C30-8217-2AC03DBD391B}"/>
              </a:ext>
            </a:extLst>
          </p:cNvPr>
          <p:cNvPicPr>
            <a:picLocks noChangeAspect="1"/>
          </p:cNvPicPr>
          <p:nvPr/>
        </p:nvPicPr>
        <p:blipFill>
          <a:blip r:embed="rId3"/>
          <a:stretch>
            <a:fillRect/>
          </a:stretch>
        </p:blipFill>
        <p:spPr>
          <a:xfrm>
            <a:off x="-1" y="-1"/>
            <a:ext cx="12164993" cy="6774873"/>
          </a:xfrm>
          <a:prstGeom prst="rect">
            <a:avLst/>
          </a:prstGeom>
        </p:spPr>
      </p:pic>
    </p:spTree>
    <p:extLst>
      <p:ext uri="{BB962C8B-B14F-4D97-AF65-F5344CB8AC3E}">
        <p14:creationId xmlns:p14="http://schemas.microsoft.com/office/powerpoint/2010/main" val="4400634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website&#10;&#10;Description automatically generated">
            <a:extLst>
              <a:ext uri="{FF2B5EF4-FFF2-40B4-BE49-F238E27FC236}">
                <a16:creationId xmlns:a16="http://schemas.microsoft.com/office/drawing/2014/main" id="{6A3C4011-13B3-CFC6-CCA8-25F346B94BED}"/>
              </a:ext>
            </a:extLst>
          </p:cNvPr>
          <p:cNvPicPr>
            <a:picLocks noChangeAspect="1"/>
          </p:cNvPicPr>
          <p:nvPr/>
        </p:nvPicPr>
        <p:blipFill>
          <a:blip r:embed="rId3"/>
          <a:stretch>
            <a:fillRect/>
          </a:stretch>
        </p:blipFill>
        <p:spPr>
          <a:xfrm>
            <a:off x="1821300" y="328753"/>
            <a:ext cx="8549399" cy="1824138"/>
          </a:xfrm>
          <a:prstGeom prst="rect">
            <a:avLst/>
          </a:prstGeom>
        </p:spPr>
      </p:pic>
      <p:pic>
        <p:nvPicPr>
          <p:cNvPr id="6" name="Picture 5" descr="A white text with black text&#10;&#10;Description automatically generated">
            <a:extLst>
              <a:ext uri="{FF2B5EF4-FFF2-40B4-BE49-F238E27FC236}">
                <a16:creationId xmlns:a16="http://schemas.microsoft.com/office/drawing/2014/main" id="{AFA12509-AA97-B805-56A1-E85959A59385}"/>
              </a:ext>
            </a:extLst>
          </p:cNvPr>
          <p:cNvPicPr>
            <a:picLocks noChangeAspect="1"/>
          </p:cNvPicPr>
          <p:nvPr/>
        </p:nvPicPr>
        <p:blipFill>
          <a:blip r:embed="rId4"/>
          <a:stretch>
            <a:fillRect/>
          </a:stretch>
        </p:blipFill>
        <p:spPr>
          <a:xfrm>
            <a:off x="782027" y="3040847"/>
            <a:ext cx="10627946" cy="2433978"/>
          </a:xfrm>
          <a:prstGeom prst="rect">
            <a:avLst/>
          </a:prstGeom>
        </p:spPr>
      </p:pic>
      <p:sp>
        <p:nvSpPr>
          <p:cNvPr id="7" name="Rectangle 6">
            <a:extLst>
              <a:ext uri="{FF2B5EF4-FFF2-40B4-BE49-F238E27FC236}">
                <a16:creationId xmlns:a16="http://schemas.microsoft.com/office/drawing/2014/main" id="{E7AE62C6-2AFF-E40C-DD6F-659AF88B1B49}"/>
              </a:ext>
            </a:extLst>
          </p:cNvPr>
          <p:cNvSpPr/>
          <p:nvPr/>
        </p:nvSpPr>
        <p:spPr>
          <a:xfrm>
            <a:off x="782027" y="3040847"/>
            <a:ext cx="1127796" cy="304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9CD35C-912F-52CA-FFAE-E8C14106E570}"/>
              </a:ext>
            </a:extLst>
          </p:cNvPr>
          <p:cNvSpPr/>
          <p:nvPr/>
        </p:nvSpPr>
        <p:spPr>
          <a:xfrm>
            <a:off x="5170761" y="5056771"/>
            <a:ext cx="5477948" cy="304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23464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AE62C6-2AFF-E40C-DD6F-659AF88B1B49}"/>
              </a:ext>
            </a:extLst>
          </p:cNvPr>
          <p:cNvSpPr/>
          <p:nvPr/>
        </p:nvSpPr>
        <p:spPr>
          <a:xfrm>
            <a:off x="782027" y="3040847"/>
            <a:ext cx="1127796" cy="304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9CD35C-912F-52CA-FFAE-E8C14106E570}"/>
              </a:ext>
            </a:extLst>
          </p:cNvPr>
          <p:cNvSpPr/>
          <p:nvPr/>
        </p:nvSpPr>
        <p:spPr>
          <a:xfrm>
            <a:off x="5170761" y="5056771"/>
            <a:ext cx="5477948" cy="304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olf course list and list&#10;&#10;Description automatically generated">
            <a:extLst>
              <a:ext uri="{FF2B5EF4-FFF2-40B4-BE49-F238E27FC236}">
                <a16:creationId xmlns:a16="http://schemas.microsoft.com/office/drawing/2014/main" id="{602AE8D9-76C0-C87C-D5B3-ACD259C2544A}"/>
              </a:ext>
            </a:extLst>
          </p:cNvPr>
          <p:cNvPicPr>
            <a:picLocks noChangeAspect="1"/>
          </p:cNvPicPr>
          <p:nvPr/>
        </p:nvPicPr>
        <p:blipFill>
          <a:blip r:embed="rId3"/>
          <a:stretch>
            <a:fillRect/>
          </a:stretch>
        </p:blipFill>
        <p:spPr>
          <a:xfrm>
            <a:off x="2209800" y="195783"/>
            <a:ext cx="7772400" cy="6466433"/>
          </a:xfrm>
          <a:prstGeom prst="rect">
            <a:avLst/>
          </a:prstGeom>
        </p:spPr>
      </p:pic>
    </p:spTree>
    <p:extLst>
      <p:ext uri="{BB962C8B-B14F-4D97-AF65-F5344CB8AC3E}">
        <p14:creationId xmlns:p14="http://schemas.microsoft.com/office/powerpoint/2010/main" val="10561281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AE62C6-2AFF-E40C-DD6F-659AF88B1B49}"/>
              </a:ext>
            </a:extLst>
          </p:cNvPr>
          <p:cNvSpPr/>
          <p:nvPr/>
        </p:nvSpPr>
        <p:spPr>
          <a:xfrm>
            <a:off x="782027" y="3040847"/>
            <a:ext cx="1127796" cy="304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9CD35C-912F-52CA-FFAE-E8C14106E570}"/>
              </a:ext>
            </a:extLst>
          </p:cNvPr>
          <p:cNvSpPr/>
          <p:nvPr/>
        </p:nvSpPr>
        <p:spPr>
          <a:xfrm>
            <a:off x="5170761" y="5056771"/>
            <a:ext cx="5477948" cy="304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golf course&#10;&#10;Description automatically generated">
            <a:extLst>
              <a:ext uri="{FF2B5EF4-FFF2-40B4-BE49-F238E27FC236}">
                <a16:creationId xmlns:a16="http://schemas.microsoft.com/office/drawing/2014/main" id="{08F3E2F8-8B90-CCB4-FEA7-B27828F5A2C5}"/>
              </a:ext>
            </a:extLst>
          </p:cNvPr>
          <p:cNvPicPr>
            <a:picLocks noChangeAspect="1"/>
          </p:cNvPicPr>
          <p:nvPr/>
        </p:nvPicPr>
        <p:blipFill>
          <a:blip r:embed="rId3"/>
          <a:stretch>
            <a:fillRect/>
          </a:stretch>
        </p:blipFill>
        <p:spPr>
          <a:xfrm>
            <a:off x="2203450" y="190500"/>
            <a:ext cx="7772400" cy="6466433"/>
          </a:xfrm>
          <a:prstGeom prst="rect">
            <a:avLst/>
          </a:prstGeom>
        </p:spPr>
      </p:pic>
    </p:spTree>
    <p:extLst>
      <p:ext uri="{BB962C8B-B14F-4D97-AF65-F5344CB8AC3E}">
        <p14:creationId xmlns:p14="http://schemas.microsoft.com/office/powerpoint/2010/main" val="34739888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AE62C6-2AFF-E40C-DD6F-659AF88B1B49}"/>
              </a:ext>
            </a:extLst>
          </p:cNvPr>
          <p:cNvSpPr/>
          <p:nvPr/>
        </p:nvSpPr>
        <p:spPr>
          <a:xfrm>
            <a:off x="782027" y="3040847"/>
            <a:ext cx="1127796" cy="304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F54B14D-88EA-2A30-CEAC-1BC19A1561C7}"/>
              </a:ext>
            </a:extLst>
          </p:cNvPr>
          <p:cNvGrpSpPr/>
          <p:nvPr/>
        </p:nvGrpSpPr>
        <p:grpSpPr>
          <a:xfrm>
            <a:off x="2390827" y="308658"/>
            <a:ext cx="7410345" cy="6072852"/>
            <a:chOff x="2176492" y="270075"/>
            <a:chExt cx="5988538" cy="4907667"/>
          </a:xfrm>
        </p:grpSpPr>
        <p:pic>
          <p:nvPicPr>
            <p:cNvPr id="3" name="Picture 2" descr="A screenshot of a golf course information&#10;&#10;Description automatically generated">
              <a:extLst>
                <a:ext uri="{FF2B5EF4-FFF2-40B4-BE49-F238E27FC236}">
                  <a16:creationId xmlns:a16="http://schemas.microsoft.com/office/drawing/2014/main" id="{601AE852-F601-CE7A-B1A7-6357A5509CA1}"/>
                </a:ext>
              </a:extLst>
            </p:cNvPr>
            <p:cNvPicPr>
              <a:picLocks noChangeAspect="1"/>
            </p:cNvPicPr>
            <p:nvPr/>
          </p:nvPicPr>
          <p:blipFill rotWithShape="1">
            <a:blip r:embed="rId3"/>
            <a:srcRect t="64220"/>
            <a:stretch/>
          </p:blipFill>
          <p:spPr>
            <a:xfrm>
              <a:off x="2176492" y="2723908"/>
              <a:ext cx="5988538" cy="2453834"/>
            </a:xfrm>
            <a:prstGeom prst="rect">
              <a:avLst/>
            </a:prstGeom>
          </p:spPr>
        </p:pic>
        <p:pic>
          <p:nvPicPr>
            <p:cNvPr id="5" name="Picture 4" descr="A screenshot of a golf course information&#10;&#10;Description automatically generated">
              <a:extLst>
                <a:ext uri="{FF2B5EF4-FFF2-40B4-BE49-F238E27FC236}">
                  <a16:creationId xmlns:a16="http://schemas.microsoft.com/office/drawing/2014/main" id="{710D5617-2A4D-C522-50B3-D668B2BA0B0E}"/>
                </a:ext>
              </a:extLst>
            </p:cNvPr>
            <p:cNvPicPr>
              <a:picLocks noChangeAspect="1"/>
            </p:cNvPicPr>
            <p:nvPr/>
          </p:nvPicPr>
          <p:blipFill rotWithShape="1">
            <a:blip r:embed="rId3"/>
            <a:srcRect b="64220"/>
            <a:stretch/>
          </p:blipFill>
          <p:spPr>
            <a:xfrm>
              <a:off x="2176492" y="270075"/>
              <a:ext cx="5988538" cy="2453833"/>
            </a:xfrm>
            <a:prstGeom prst="rect">
              <a:avLst/>
            </a:prstGeom>
          </p:spPr>
        </p:pic>
      </p:grpSp>
      <p:cxnSp>
        <p:nvCxnSpPr>
          <p:cNvPr id="10" name="Straight Arrow Connector 9">
            <a:extLst>
              <a:ext uri="{FF2B5EF4-FFF2-40B4-BE49-F238E27FC236}">
                <a16:creationId xmlns:a16="http://schemas.microsoft.com/office/drawing/2014/main" id="{6FF1F92A-1957-FA08-463E-3596F3C8AA26}"/>
              </a:ext>
            </a:extLst>
          </p:cNvPr>
          <p:cNvCxnSpPr>
            <a:cxnSpLocks/>
          </p:cNvCxnSpPr>
          <p:nvPr/>
        </p:nvCxnSpPr>
        <p:spPr>
          <a:xfrm>
            <a:off x="1481559" y="4305783"/>
            <a:ext cx="90926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1125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AE62C6-2AFF-E40C-DD6F-659AF88B1B49}"/>
              </a:ext>
            </a:extLst>
          </p:cNvPr>
          <p:cNvSpPr/>
          <p:nvPr/>
        </p:nvSpPr>
        <p:spPr>
          <a:xfrm>
            <a:off x="782027" y="3040847"/>
            <a:ext cx="1127796" cy="304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text&#10;&#10;Description automatically generated">
            <a:extLst>
              <a:ext uri="{FF2B5EF4-FFF2-40B4-BE49-F238E27FC236}">
                <a16:creationId xmlns:a16="http://schemas.microsoft.com/office/drawing/2014/main" id="{AC51F9C0-3AEE-7B88-CCA9-D1DA93B9BE4C}"/>
              </a:ext>
            </a:extLst>
          </p:cNvPr>
          <p:cNvPicPr>
            <a:picLocks noChangeAspect="1"/>
          </p:cNvPicPr>
          <p:nvPr/>
        </p:nvPicPr>
        <p:blipFill>
          <a:blip r:embed="rId3"/>
          <a:stretch>
            <a:fillRect/>
          </a:stretch>
        </p:blipFill>
        <p:spPr>
          <a:xfrm>
            <a:off x="1028089" y="2208526"/>
            <a:ext cx="10135821" cy="1664642"/>
          </a:xfrm>
          <a:prstGeom prst="rect">
            <a:avLst/>
          </a:prstGeom>
        </p:spPr>
      </p:pic>
      <p:sp>
        <p:nvSpPr>
          <p:cNvPr id="6" name="Rectangle 5">
            <a:extLst>
              <a:ext uri="{FF2B5EF4-FFF2-40B4-BE49-F238E27FC236}">
                <a16:creationId xmlns:a16="http://schemas.microsoft.com/office/drawing/2014/main" id="{0850DB34-411C-F7C2-B5DA-4129D0A33808}"/>
              </a:ext>
            </a:extLst>
          </p:cNvPr>
          <p:cNvSpPr/>
          <p:nvPr/>
        </p:nvSpPr>
        <p:spPr>
          <a:xfrm>
            <a:off x="2149768" y="3429000"/>
            <a:ext cx="9014142" cy="4441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80488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GEOG 4/590: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7: Data access</a:t>
            </a:r>
            <a:endParaRPr sz="3200" dirty="0">
              <a:latin typeface="Avenir"/>
              <a:ea typeface="Avenir"/>
              <a:cs typeface="Avenir"/>
              <a:sym typeface="Avenir"/>
            </a:endParaRPr>
          </a:p>
        </p:txBody>
      </p:sp>
      <p:sp>
        <p:nvSpPr>
          <p:cNvPr id="4" name="TextBox 3">
            <a:extLst>
              <a:ext uri="{FF2B5EF4-FFF2-40B4-BE49-F238E27FC236}">
                <a16:creationId xmlns:a16="http://schemas.microsoft.com/office/drawing/2014/main" id="{1D093853-130D-610A-118C-9CD4A263465F}"/>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3">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14:00-16:00</a:t>
            </a:r>
          </a:p>
        </p:txBody>
      </p:sp>
      <p:sp>
        <p:nvSpPr>
          <p:cNvPr id="2" name="TextBox 1">
            <a:extLst>
              <a:ext uri="{FF2B5EF4-FFF2-40B4-BE49-F238E27FC236}">
                <a16:creationId xmlns:a16="http://schemas.microsoft.com/office/drawing/2014/main" id="{D040BE11-029B-40A9-D5DC-83FD612DBE38}"/>
              </a:ext>
            </a:extLst>
          </p:cNvPr>
          <p:cNvSpPr txBox="1"/>
          <p:nvPr/>
        </p:nvSpPr>
        <p:spPr>
          <a:xfrm>
            <a:off x="503295" y="1826203"/>
            <a:ext cx="10596827" cy="3416320"/>
          </a:xfrm>
          <a:prstGeom prst="rect">
            <a:avLst/>
          </a:prstGeom>
          <a:noFill/>
        </p:spPr>
        <p:txBody>
          <a:bodyPr wrap="square" rtlCol="0">
            <a:spAutoFit/>
          </a:bodyPr>
          <a:lstStyle/>
          <a:p>
            <a:pPr marL="457200" indent="-457200">
              <a:buFont typeface="Arial" panose="020B0604020202020204" pitchFamily="34" charset="0"/>
              <a:buChar char="•"/>
            </a:pPr>
            <a:r>
              <a:rPr lang="en-US" sz="2400" dirty="0">
                <a:latin typeface="Avenir Book" panose="02000503020000020003" pitchFamily="2" charset="0"/>
              </a:rPr>
              <a:t>Code review – Assignment 5 (machine learning house prices)</a:t>
            </a:r>
          </a:p>
          <a:p>
            <a:pPr marL="457200" indent="-457200">
              <a:buFont typeface="Arial" panose="020B0604020202020204" pitchFamily="34" charset="0"/>
              <a:buChar char="•"/>
            </a:pPr>
            <a:endParaRPr lang="en-US" sz="2400" dirty="0">
              <a:latin typeface="Avenir Book" panose="02000503020000020003" pitchFamily="2" charset="0"/>
            </a:endParaRPr>
          </a:p>
          <a:p>
            <a:pPr marL="457200" indent="-457200">
              <a:buFont typeface="Arial" panose="020B0604020202020204" pitchFamily="34" charset="0"/>
              <a:buChar char="•"/>
            </a:pPr>
            <a:r>
              <a:rPr lang="en-US" sz="2400" dirty="0">
                <a:latin typeface="Avenir Book" panose="02000503020000020003" pitchFamily="2" charset="0"/>
              </a:rPr>
              <a:t>Data access: APIs</a:t>
            </a:r>
          </a:p>
          <a:p>
            <a:pPr marL="914400" lvl="1" indent="-457200">
              <a:buFont typeface="Arial" panose="020B0604020202020204" pitchFamily="34" charset="0"/>
              <a:buChar char="•"/>
            </a:pPr>
            <a:r>
              <a:rPr lang="en-US" sz="2400" b="1" dirty="0">
                <a:latin typeface="Avenir Book" panose="02000503020000020003" pitchFamily="2" charset="0"/>
              </a:rPr>
              <a:t>census, USGS </a:t>
            </a:r>
            <a:r>
              <a:rPr lang="en-US" sz="2400" b="1" dirty="0" err="1">
                <a:latin typeface="Avenir Book" panose="02000503020000020003" pitchFamily="2" charset="0"/>
              </a:rPr>
              <a:t>dataretrieval</a:t>
            </a:r>
            <a:endParaRPr lang="en-US" sz="2400" b="1" dirty="0">
              <a:latin typeface="Avenir Book" panose="02000503020000020003" pitchFamily="2" charset="0"/>
            </a:endParaRPr>
          </a:p>
          <a:p>
            <a:pPr marL="457200" indent="-457200">
              <a:buFont typeface="Arial" panose="020B0604020202020204" pitchFamily="34" charset="0"/>
              <a:buChar char="•"/>
            </a:pPr>
            <a:endParaRPr lang="en-US" sz="2400" dirty="0">
              <a:latin typeface="Avenir Book" panose="02000503020000020003" pitchFamily="2" charset="0"/>
            </a:endParaRPr>
          </a:p>
          <a:p>
            <a:pPr marL="457200" indent="-457200">
              <a:buFont typeface="Arial" panose="020B0604020202020204" pitchFamily="34" charset="0"/>
              <a:buChar char="•"/>
            </a:pPr>
            <a:r>
              <a:rPr lang="en-US" sz="2400" dirty="0">
                <a:latin typeface="Avenir Book" panose="02000503020000020003" pitchFamily="2" charset="0"/>
              </a:rPr>
              <a:t>Data access: Web scraping</a:t>
            </a:r>
          </a:p>
          <a:p>
            <a:pPr marL="914400" lvl="1" indent="-457200">
              <a:buFont typeface="Arial" panose="020B0604020202020204" pitchFamily="34" charset="0"/>
              <a:buChar char="•"/>
            </a:pPr>
            <a:r>
              <a:rPr lang="en-US" sz="2400" b="1" dirty="0">
                <a:latin typeface="Avenir Book" panose="02000503020000020003" pitchFamily="2" charset="0"/>
              </a:rPr>
              <a:t>Requests, bs4, selenium</a:t>
            </a:r>
          </a:p>
          <a:p>
            <a:pPr marL="457200" indent="-457200">
              <a:buFont typeface="Arial" panose="020B0604020202020204" pitchFamily="34" charset="0"/>
              <a:buChar char="•"/>
            </a:pPr>
            <a:endParaRPr lang="en-US" sz="2400" dirty="0">
              <a:latin typeface="Avenir Book" panose="02000503020000020003" pitchFamily="2" charset="0"/>
            </a:endParaRPr>
          </a:p>
          <a:p>
            <a:pPr marL="457200" indent="-457200">
              <a:buFont typeface="Arial" panose="020B0604020202020204" pitchFamily="34" charset="0"/>
              <a:buChar char="•"/>
            </a:pPr>
            <a:r>
              <a:rPr lang="en-US" sz="2400" dirty="0">
                <a:latin typeface="Avenir Book" panose="02000503020000020003" pitchFamily="2" charset="0"/>
              </a:rPr>
              <a:t>Web scraping in my own research – </a:t>
            </a:r>
            <a:r>
              <a:rPr lang="en-US" sz="2400" b="1" dirty="0">
                <a:latin typeface="Avenir Book" panose="02000503020000020003" pitchFamily="2" charset="0"/>
              </a:rPr>
              <a:t>golf course ownership</a:t>
            </a:r>
          </a:p>
        </p:txBody>
      </p:sp>
    </p:spTree>
    <p:extLst>
      <p:ext uri="{BB962C8B-B14F-4D97-AF65-F5344CB8AC3E}">
        <p14:creationId xmlns:p14="http://schemas.microsoft.com/office/powerpoint/2010/main" val="26011025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Lab this week: Project work</a:t>
            </a:r>
            <a:endParaRPr sz="3200" dirty="0">
              <a:latin typeface="Avenir"/>
              <a:ea typeface="Avenir"/>
              <a:cs typeface="Avenir"/>
              <a:sym typeface="Avenir"/>
            </a:endParaRPr>
          </a:p>
        </p:txBody>
      </p:sp>
      <p:sp>
        <p:nvSpPr>
          <p:cNvPr id="2" name="TextBox 1">
            <a:extLst>
              <a:ext uri="{FF2B5EF4-FFF2-40B4-BE49-F238E27FC236}">
                <a16:creationId xmlns:a16="http://schemas.microsoft.com/office/drawing/2014/main" id="{6F0E8737-09DA-5E6C-BAA0-722A73BACA32}"/>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3">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14:00-16:00</a:t>
            </a:r>
          </a:p>
        </p:txBody>
      </p:sp>
      <p:pic>
        <p:nvPicPr>
          <p:cNvPr id="4" name="Picture 3" descr="A picture containing text, writing implement, stationary, pencil&#10;&#10;Description automatically generated">
            <a:extLst>
              <a:ext uri="{FF2B5EF4-FFF2-40B4-BE49-F238E27FC236}">
                <a16:creationId xmlns:a16="http://schemas.microsoft.com/office/drawing/2014/main" id="{47A1E1D1-EB46-035F-49A7-A2F169787CCD}"/>
              </a:ext>
            </a:extLst>
          </p:cNvPr>
          <p:cNvPicPr>
            <a:picLocks noChangeAspect="1"/>
          </p:cNvPicPr>
          <p:nvPr/>
        </p:nvPicPr>
        <p:blipFill>
          <a:blip r:embed="rId4"/>
          <a:stretch>
            <a:fillRect/>
          </a:stretch>
        </p:blipFill>
        <p:spPr>
          <a:xfrm>
            <a:off x="3279422" y="1688054"/>
            <a:ext cx="5633156" cy="40840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497DE05-8DC3-6D52-DB5C-469F060DA179}"/>
              </a:ext>
            </a:extLst>
          </p:cNvPr>
          <p:cNvPicPr>
            <a:picLocks noChangeAspect="1"/>
          </p:cNvPicPr>
          <p:nvPr/>
        </p:nvPicPr>
        <p:blipFill>
          <a:blip r:embed="rId2"/>
          <a:stretch>
            <a:fillRect/>
          </a:stretch>
        </p:blipFill>
        <p:spPr>
          <a:xfrm>
            <a:off x="231493" y="285423"/>
            <a:ext cx="10127850" cy="2201706"/>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EC30446D-80DB-0D95-4C8D-4B761043AF9B}"/>
              </a:ext>
            </a:extLst>
          </p:cNvPr>
          <p:cNvPicPr>
            <a:picLocks noChangeAspect="1"/>
          </p:cNvPicPr>
          <p:nvPr/>
        </p:nvPicPr>
        <p:blipFill rotWithShape="1">
          <a:blip r:embed="rId3"/>
          <a:srcRect b="2684"/>
          <a:stretch/>
        </p:blipFill>
        <p:spPr>
          <a:xfrm>
            <a:off x="623185" y="2835959"/>
            <a:ext cx="4229678" cy="3356497"/>
          </a:xfrm>
          <a:prstGeom prst="rect">
            <a:avLst/>
          </a:prstGeom>
        </p:spPr>
      </p:pic>
      <p:cxnSp>
        <p:nvCxnSpPr>
          <p:cNvPr id="6" name="Straight Arrow Connector 5">
            <a:extLst>
              <a:ext uri="{FF2B5EF4-FFF2-40B4-BE49-F238E27FC236}">
                <a16:creationId xmlns:a16="http://schemas.microsoft.com/office/drawing/2014/main" id="{B6A3687B-86C4-1D0A-6681-4DE2289AC812}"/>
              </a:ext>
            </a:extLst>
          </p:cNvPr>
          <p:cNvCxnSpPr/>
          <p:nvPr/>
        </p:nvCxnSpPr>
        <p:spPr>
          <a:xfrm flipH="1">
            <a:off x="4699322" y="5139159"/>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9CB04FE-6478-C903-B100-75ECEEF0593D}"/>
              </a:ext>
            </a:extLst>
          </p:cNvPr>
          <p:cNvCxnSpPr/>
          <p:nvPr/>
        </p:nvCxnSpPr>
        <p:spPr>
          <a:xfrm flipH="1">
            <a:off x="4699322" y="5731397"/>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327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497DE05-8DC3-6D52-DB5C-469F060DA179}"/>
              </a:ext>
            </a:extLst>
          </p:cNvPr>
          <p:cNvPicPr>
            <a:picLocks noChangeAspect="1"/>
          </p:cNvPicPr>
          <p:nvPr/>
        </p:nvPicPr>
        <p:blipFill>
          <a:blip r:embed="rId2"/>
          <a:stretch>
            <a:fillRect/>
          </a:stretch>
        </p:blipFill>
        <p:spPr>
          <a:xfrm>
            <a:off x="231493" y="285423"/>
            <a:ext cx="10127850" cy="2201706"/>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EC30446D-80DB-0D95-4C8D-4B761043AF9B}"/>
              </a:ext>
            </a:extLst>
          </p:cNvPr>
          <p:cNvPicPr>
            <a:picLocks noChangeAspect="1"/>
          </p:cNvPicPr>
          <p:nvPr/>
        </p:nvPicPr>
        <p:blipFill rotWithShape="1">
          <a:blip r:embed="rId3"/>
          <a:srcRect b="2684"/>
          <a:stretch/>
        </p:blipFill>
        <p:spPr>
          <a:xfrm>
            <a:off x="623185" y="2835959"/>
            <a:ext cx="4229678" cy="3356497"/>
          </a:xfrm>
          <a:prstGeom prst="rect">
            <a:avLst/>
          </a:prstGeom>
        </p:spPr>
      </p:pic>
      <p:cxnSp>
        <p:nvCxnSpPr>
          <p:cNvPr id="6" name="Straight Arrow Connector 5">
            <a:extLst>
              <a:ext uri="{FF2B5EF4-FFF2-40B4-BE49-F238E27FC236}">
                <a16:creationId xmlns:a16="http://schemas.microsoft.com/office/drawing/2014/main" id="{B6A3687B-86C4-1D0A-6681-4DE2289AC812}"/>
              </a:ext>
            </a:extLst>
          </p:cNvPr>
          <p:cNvCxnSpPr/>
          <p:nvPr/>
        </p:nvCxnSpPr>
        <p:spPr>
          <a:xfrm flipH="1">
            <a:off x="4699322" y="5139159"/>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9CB04FE-6478-C903-B100-75ECEEF0593D}"/>
              </a:ext>
            </a:extLst>
          </p:cNvPr>
          <p:cNvCxnSpPr/>
          <p:nvPr/>
        </p:nvCxnSpPr>
        <p:spPr>
          <a:xfrm flipH="1">
            <a:off x="4699322" y="5731397"/>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screenshot of a phone&#10;&#10;Description automatically generated">
            <a:extLst>
              <a:ext uri="{FF2B5EF4-FFF2-40B4-BE49-F238E27FC236}">
                <a16:creationId xmlns:a16="http://schemas.microsoft.com/office/drawing/2014/main" id="{D8141923-DD6C-CBFC-94EA-704A60B4550A}"/>
              </a:ext>
            </a:extLst>
          </p:cNvPr>
          <p:cNvPicPr>
            <a:picLocks noChangeAspect="1"/>
          </p:cNvPicPr>
          <p:nvPr/>
        </p:nvPicPr>
        <p:blipFill rotWithShape="1">
          <a:blip r:embed="rId4"/>
          <a:srcRect t="7037"/>
          <a:stretch/>
        </p:blipFill>
        <p:spPr>
          <a:xfrm>
            <a:off x="6875362" y="3921737"/>
            <a:ext cx="3254946" cy="962779"/>
          </a:xfrm>
          <a:prstGeom prst="rect">
            <a:avLst/>
          </a:prstGeom>
        </p:spPr>
      </p:pic>
    </p:spTree>
    <p:extLst>
      <p:ext uri="{BB962C8B-B14F-4D97-AF65-F5344CB8AC3E}">
        <p14:creationId xmlns:p14="http://schemas.microsoft.com/office/powerpoint/2010/main" val="27246843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2829</TotalTime>
  <Words>372</Words>
  <Application>Microsoft Macintosh PowerPoint</Application>
  <PresentationFormat>Widescreen</PresentationFormat>
  <Paragraphs>78</Paragraphs>
  <Slides>79</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Arial</vt:lpstr>
      <vt:lpstr>Avenir</vt:lpstr>
      <vt:lpstr>Avenir Book</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Johnny Ryan</dc:creator>
  <cp:lastModifiedBy>Johnny Ryan</cp:lastModifiedBy>
  <cp:revision>14</cp:revision>
  <dcterms:created xsi:type="dcterms:W3CDTF">2023-02-20T19:06:17Z</dcterms:created>
  <dcterms:modified xsi:type="dcterms:W3CDTF">2024-05-14T15:48:24Z</dcterms:modified>
</cp:coreProperties>
</file>